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handoutMasterIdLst>
    <p:handoutMasterId r:id="rId28"/>
  </p:handoutMasterIdLst>
  <p:sldIdLst>
    <p:sldId id="258" r:id="rId2"/>
    <p:sldId id="259" r:id="rId3"/>
    <p:sldId id="260" r:id="rId4"/>
    <p:sldId id="261" r:id="rId5"/>
    <p:sldId id="266" r:id="rId6"/>
    <p:sldId id="267" r:id="rId7"/>
    <p:sldId id="262" r:id="rId8"/>
    <p:sldId id="271" r:id="rId9"/>
    <p:sldId id="272" r:id="rId10"/>
    <p:sldId id="273" r:id="rId11"/>
    <p:sldId id="263" r:id="rId12"/>
    <p:sldId id="275" r:id="rId13"/>
    <p:sldId id="276" r:id="rId14"/>
    <p:sldId id="277" r:id="rId15"/>
    <p:sldId id="264" r:id="rId16"/>
    <p:sldId id="268" r:id="rId17"/>
    <p:sldId id="274" r:id="rId18"/>
    <p:sldId id="278" r:id="rId19"/>
    <p:sldId id="265" r:id="rId20"/>
    <p:sldId id="279" r:id="rId21"/>
    <p:sldId id="280" r:id="rId22"/>
    <p:sldId id="281" r:id="rId23"/>
    <p:sldId id="282" r:id="rId24"/>
    <p:sldId id="269" r:id="rId25"/>
    <p:sldId id="270" r:id="rId26"/>
    <p:sldId id="257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652"/>
    <p:restoredTop sz="94715"/>
  </p:normalViewPr>
  <p:slideViewPr>
    <p:cSldViewPr snapToGrid="0" snapToObjects="1">
      <p:cViewPr varScale="1">
        <p:scale>
          <a:sx n="92" d="100"/>
          <a:sy n="92" d="100"/>
        </p:scale>
        <p:origin x="1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248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90DB63-A4DF-2A47-B05F-D9455080724C}" type="datetimeFigureOut">
              <a:rPr kumimoji="1" lang="zh-CN" altLang="en-US" smtClean="0"/>
              <a:t>16/2/26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1B5D6-89A7-374D-B4AA-E36C457F5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8626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media/image3.jp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-1" y="414727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5851161" y="6068518"/>
            <a:ext cx="6340839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10352314" y="220303"/>
            <a:ext cx="1621972" cy="1456097"/>
          </a:xfrm>
          <a:prstGeom prst="frame">
            <a:avLst>
              <a:gd name="adj1" fmla="val 8494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框架 14"/>
          <p:cNvSpPr/>
          <p:nvPr userDrawn="1"/>
        </p:nvSpPr>
        <p:spPr>
          <a:xfrm>
            <a:off x="903513" y="1301110"/>
            <a:ext cx="3907973" cy="1779547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-1" y="414727"/>
            <a:ext cx="2579915" cy="374755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2710542" y="3700073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框架 9"/>
          <p:cNvSpPr/>
          <p:nvPr userDrawn="1"/>
        </p:nvSpPr>
        <p:spPr>
          <a:xfrm>
            <a:off x="261257" y="4315383"/>
            <a:ext cx="3124200" cy="2127889"/>
          </a:xfrm>
          <a:prstGeom prst="frame">
            <a:avLst>
              <a:gd name="adj1" fmla="val 1072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999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414727"/>
            <a:ext cx="740229" cy="1860388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1491343" y="5519058"/>
            <a:ext cx="10700657" cy="92421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框架 8"/>
          <p:cNvSpPr/>
          <p:nvPr userDrawn="1"/>
        </p:nvSpPr>
        <p:spPr>
          <a:xfrm>
            <a:off x="8360229" y="742817"/>
            <a:ext cx="1621972" cy="1456097"/>
          </a:xfrm>
          <a:prstGeom prst="frame">
            <a:avLst>
              <a:gd name="adj1" fmla="val 6251"/>
            </a:avLst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013403" y="3581400"/>
            <a:ext cx="1338943" cy="239487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352346" y="2275115"/>
            <a:ext cx="4899025" cy="18070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8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211113"/>
            <a:ext cx="2736776" cy="8981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1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+mn-lt"/>
              </a:defRPr>
            </a:lvl1pPr>
          </a:lstStyle>
          <a:p>
            <a:pPr lvl="0"/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2492829" y="6379029"/>
            <a:ext cx="9699171" cy="11974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2492829" y="838202"/>
            <a:ext cx="1994365" cy="76199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6667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cs typeface="Segoe UI Light"/>
              </a:rPr>
              <a:t>Century Gothic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texturezine.com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3" r:id="rId2"/>
    <p:sldLayoutId id="2147483682" r:id="rId3"/>
    <p:sldLayoutId id="2147483681" r:id="rId4"/>
    <p:sldLayoutId id="2147483680" r:id="rId5"/>
    <p:sldLayoutId id="2147483662" r:id="rId6"/>
    <p:sldLayoutId id="2147483664" r:id="rId7"/>
    <p:sldLayoutId id="2147483663" r:id="rId8"/>
    <p:sldLayoutId id="214748366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hyperlink" Target="http://office.msn.com.cn/" TargetMode="External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1.jpg"/><Relationship Id="rId6" Type="http://schemas.openxmlformats.org/officeDocument/2006/relationships/hyperlink" Target="http://office.msn.com.cn/" TargetMode="Externa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.jpg"/><Relationship Id="rId6" Type="http://schemas.openxmlformats.org/officeDocument/2006/relationships/hyperlink" Target="http://office.msn.com.cn/" TargetMode="Externa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.jpg"/><Relationship Id="rId6" Type="http://schemas.openxmlformats.org/officeDocument/2006/relationships/hyperlink" Target="http://office.msn.com.cn/" TargetMode="Externa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.jpg"/><Relationship Id="rId6" Type="http://schemas.openxmlformats.org/officeDocument/2006/relationships/hyperlink" Target="http://office.msn.com.cn/" TargetMode="Externa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1.wdp"/><Relationship Id="rId5" Type="http://schemas.openxmlformats.org/officeDocument/2006/relationships/image" Target="../media/image1.jpg"/><Relationship Id="rId6" Type="http://schemas.openxmlformats.org/officeDocument/2006/relationships/hyperlink" Target="http://office.msn.com.cn/" TargetMode="Externa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office.msn.com.cn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45802" y="2782598"/>
            <a:ext cx="5234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r>
              <a:rPr kumimoji="1" lang="zh-CN" altLang="en-US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学院</a:t>
            </a:r>
            <a:r>
              <a:rPr kumimoji="1" lang="en-US" altLang="zh-CN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r>
              <a:rPr kumimoji="1" lang="zh-CN" altLang="en-US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专业</a:t>
            </a:r>
            <a:endParaRPr kumimoji="1" lang="zh-CN" altLang="en-US" sz="48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31375" y="3715195"/>
            <a:ext cx="5262979" cy="1107996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</p:spPr>
        <p:txBody>
          <a:bodyPr wrap="none" rtlCol="0">
            <a:spAutoFit/>
          </a:bodyPr>
          <a:lstStyle/>
          <a:p>
            <a:r>
              <a:rPr kumimoji="1" lang="zh-CN" altLang="en-US" sz="6600" b="1" dirty="0" smtClean="0">
                <a:blipFill>
                  <a:blip r:embed="rId3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毕业设计答辩</a:t>
            </a:r>
            <a:endParaRPr kumimoji="1" lang="zh-CN" altLang="en-US" sz="6600" b="1" dirty="0">
              <a:blipFill>
                <a:blip r:embed="rId3"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77486" y="4924791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《</a:t>
            </a:r>
            <a:r>
              <a:rPr kumimoji="1" lang="zh-CN" altLang="en-US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请在此位置添加你</a:t>
            </a:r>
            <a:r>
              <a:rPr kumimoji="1" lang="zh-CN" altLang="en-US" sz="2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的作品名称</a:t>
            </a:r>
            <a:r>
              <a:rPr kumimoji="1" lang="en-US" altLang="zh-CN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》</a:t>
            </a:r>
            <a:endParaRPr kumimoji="1" lang="zh-CN" altLang="en-US" sz="28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1321951" y="1582269"/>
            <a:ext cx="3294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学校名称：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OfficePLUS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大学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指导老师：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John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报告人：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Jane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pic>
        <p:nvPicPr>
          <p:cNvPr id="6" name="图片 5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4" y="61375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NO.2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作品概述</a:t>
            </a:r>
          </a:p>
        </p:txBody>
      </p:sp>
      <p:sp>
        <p:nvSpPr>
          <p:cNvPr id="14" name="矩形 13"/>
          <p:cNvSpPr/>
          <p:nvPr/>
        </p:nvSpPr>
        <p:spPr>
          <a:xfrm>
            <a:off x="6265618" y="1104533"/>
            <a:ext cx="5103705" cy="129266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。建议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142271" y="3693015"/>
            <a:ext cx="4227052" cy="81253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42270" y="3208742"/>
            <a:ext cx="245276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09585">
              <a:lnSpc>
                <a:spcPct val="130000"/>
              </a:lnSpc>
              <a:defRPr/>
            </a:pPr>
            <a:r>
              <a:rPr kumimoji="1" lang="zh-CN" altLang="en-US" sz="2000" b="1" kern="0" dirty="0">
                <a:blipFill>
                  <a:blip r:embed="rId2"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</a:p>
        </p:txBody>
      </p:sp>
      <p:grpSp>
        <p:nvGrpSpPr>
          <p:cNvPr id="6" name="组 5"/>
          <p:cNvGrpSpPr/>
          <p:nvPr/>
        </p:nvGrpSpPr>
        <p:grpSpPr>
          <a:xfrm>
            <a:off x="6265618" y="3132804"/>
            <a:ext cx="851758" cy="652486"/>
            <a:chOff x="5388966" y="2551148"/>
            <a:chExt cx="851758" cy="652486"/>
          </a:xfrm>
        </p:grpSpPr>
        <p:sp>
          <p:nvSpPr>
            <p:cNvPr id="4" name="椭圆 3"/>
            <p:cNvSpPr/>
            <p:nvPr/>
          </p:nvSpPr>
          <p:spPr>
            <a:xfrm>
              <a:off x="5458014" y="2551148"/>
              <a:ext cx="644317" cy="64431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388966" y="2551148"/>
              <a:ext cx="851758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800" b="1" i="0" u="none" strike="noStrike" kern="0" cap="none" spc="0" normalizeH="0" baseline="0" noProof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01</a:t>
              </a:r>
              <a:endPara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7142271" y="5065756"/>
            <a:ext cx="4227052" cy="81253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142270" y="4581483"/>
            <a:ext cx="245276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09585">
              <a:lnSpc>
                <a:spcPct val="130000"/>
              </a:lnSpc>
              <a:defRPr/>
            </a:pPr>
            <a:r>
              <a:rPr kumimoji="1" lang="zh-CN" altLang="en-US" sz="2000" b="1" kern="0" dirty="0">
                <a:blipFill>
                  <a:blip r:embed="rId2"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</a:p>
        </p:txBody>
      </p:sp>
      <p:grpSp>
        <p:nvGrpSpPr>
          <p:cNvPr id="31" name="组 30"/>
          <p:cNvGrpSpPr/>
          <p:nvPr/>
        </p:nvGrpSpPr>
        <p:grpSpPr>
          <a:xfrm>
            <a:off x="6265618" y="4505545"/>
            <a:ext cx="851758" cy="652486"/>
            <a:chOff x="5388966" y="2551148"/>
            <a:chExt cx="851758" cy="652486"/>
          </a:xfrm>
        </p:grpSpPr>
        <p:sp>
          <p:nvSpPr>
            <p:cNvPr id="32" name="椭圆 31"/>
            <p:cNvSpPr/>
            <p:nvPr/>
          </p:nvSpPr>
          <p:spPr>
            <a:xfrm>
              <a:off x="5458014" y="2551148"/>
              <a:ext cx="644317" cy="64431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388966" y="2551148"/>
              <a:ext cx="851758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800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02</a:t>
              </a:r>
              <a:endPara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9" t="28365" r="30632" b="14206"/>
          <a:stretch/>
        </p:blipFill>
        <p:spPr>
          <a:xfrm>
            <a:off x="-1" y="1224643"/>
            <a:ext cx="5845630" cy="4653643"/>
          </a:xfrm>
          <a:prstGeom prst="rect">
            <a:avLst/>
          </a:prstGeom>
          <a:effectLst/>
        </p:spPr>
      </p:pic>
      <p:pic>
        <p:nvPicPr>
          <p:cNvPr id="18" name="图片 17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NO.3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780793" y="3055559"/>
            <a:ext cx="320699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制作过程</a:t>
            </a:r>
          </a:p>
        </p:txBody>
      </p:sp>
      <p:pic>
        <p:nvPicPr>
          <p:cNvPr id="4" name="图片 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46" y="51469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252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NO.3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制作过程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842108" y="3862316"/>
            <a:ext cx="2452761" cy="2131301"/>
            <a:chOff x="751115" y="3713581"/>
            <a:chExt cx="2452761" cy="2131301"/>
          </a:xfrm>
        </p:grpSpPr>
        <p:sp>
          <p:nvSpPr>
            <p:cNvPr id="5" name="矩形 4"/>
            <p:cNvSpPr/>
            <p:nvPr/>
          </p:nvSpPr>
          <p:spPr>
            <a:xfrm>
              <a:off x="751115" y="3713581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815222" y="4312155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更改，顶部“开始”面板中可以对字体、字号、颜色、行距等进行修改。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51115" y="382788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21" name="组 20"/>
          <p:cNvGrpSpPr/>
          <p:nvPr/>
        </p:nvGrpSpPr>
        <p:grpSpPr>
          <a:xfrm>
            <a:off x="3527116" y="3146033"/>
            <a:ext cx="2452761" cy="2131301"/>
            <a:chOff x="751115" y="3713581"/>
            <a:chExt cx="2452761" cy="2131301"/>
          </a:xfrm>
        </p:grpSpPr>
        <p:sp>
          <p:nvSpPr>
            <p:cNvPr id="22" name="矩形 21"/>
            <p:cNvSpPr/>
            <p:nvPr/>
          </p:nvSpPr>
          <p:spPr>
            <a:xfrm>
              <a:off x="751115" y="3713581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815222" y="4312155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51115" y="382788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6212124" y="2429750"/>
            <a:ext cx="2452761" cy="2131301"/>
            <a:chOff x="751115" y="3713581"/>
            <a:chExt cx="2452761" cy="2131301"/>
          </a:xfrm>
        </p:grpSpPr>
        <p:sp>
          <p:nvSpPr>
            <p:cNvPr id="28" name="矩形 27"/>
            <p:cNvSpPr/>
            <p:nvPr/>
          </p:nvSpPr>
          <p:spPr>
            <a:xfrm>
              <a:off x="751115" y="3713581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815222" y="4312155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51115" y="382788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8897132" y="1713467"/>
            <a:ext cx="2452761" cy="2131301"/>
            <a:chOff x="751115" y="3713581"/>
            <a:chExt cx="2452761" cy="2131301"/>
          </a:xfrm>
        </p:grpSpPr>
        <p:sp>
          <p:nvSpPr>
            <p:cNvPr id="34" name="矩形 33"/>
            <p:cNvSpPr/>
            <p:nvPr/>
          </p:nvSpPr>
          <p:spPr>
            <a:xfrm>
              <a:off x="751115" y="3713581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815222" y="4312155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51115" y="382788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579706" y="2603948"/>
            <a:ext cx="977564" cy="977564"/>
            <a:chOff x="1579705" y="2301490"/>
            <a:chExt cx="977564" cy="977564"/>
          </a:xfrm>
        </p:grpSpPr>
        <p:sp>
          <p:nvSpPr>
            <p:cNvPr id="10" name="椭圆 9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9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4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2" name="组 51"/>
          <p:cNvGrpSpPr/>
          <p:nvPr/>
        </p:nvGrpSpPr>
        <p:grpSpPr>
          <a:xfrm>
            <a:off x="4264714" y="1892925"/>
            <a:ext cx="977564" cy="977564"/>
            <a:chOff x="1579705" y="2301490"/>
            <a:chExt cx="977564" cy="977564"/>
          </a:xfrm>
        </p:grpSpPr>
        <p:sp>
          <p:nvSpPr>
            <p:cNvPr id="53" name="椭圆 52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4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5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2" name="组 61"/>
          <p:cNvGrpSpPr/>
          <p:nvPr/>
        </p:nvGrpSpPr>
        <p:grpSpPr>
          <a:xfrm>
            <a:off x="6949722" y="1181902"/>
            <a:ext cx="977564" cy="977564"/>
            <a:chOff x="1579705" y="2301490"/>
            <a:chExt cx="977564" cy="977564"/>
          </a:xfrm>
        </p:grpSpPr>
        <p:sp>
          <p:nvSpPr>
            <p:cNvPr id="63" name="椭圆 62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64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6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7" name="组 66"/>
          <p:cNvGrpSpPr/>
          <p:nvPr/>
        </p:nvGrpSpPr>
        <p:grpSpPr>
          <a:xfrm>
            <a:off x="9634730" y="470879"/>
            <a:ext cx="977564" cy="977564"/>
            <a:chOff x="1579705" y="2301490"/>
            <a:chExt cx="977564" cy="977564"/>
          </a:xfrm>
        </p:grpSpPr>
        <p:sp>
          <p:nvSpPr>
            <p:cNvPr id="68" name="椭圆 67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69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7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42" name="图片 4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NO.3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制作过程</a:t>
            </a:r>
          </a:p>
        </p:txBody>
      </p:sp>
      <p:sp>
        <p:nvSpPr>
          <p:cNvPr id="9" name="环形箭头 8"/>
          <p:cNvSpPr/>
          <p:nvPr/>
        </p:nvSpPr>
        <p:spPr>
          <a:xfrm>
            <a:off x="8787220" y="523723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形状 12"/>
          <p:cNvSpPr/>
          <p:nvPr/>
        </p:nvSpPr>
        <p:spPr>
          <a:xfrm>
            <a:off x="8219608" y="1697948"/>
            <a:ext cx="2043171" cy="2043379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5" name="环形箭头 14"/>
          <p:cNvSpPr/>
          <p:nvPr/>
        </p:nvSpPr>
        <p:spPr>
          <a:xfrm>
            <a:off x="8787220" y="2876508"/>
            <a:ext cx="2043171" cy="2043379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3500000"/>
              <a:gd name="adj5" fmla="val 12500"/>
            </a:avLst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空心弧 16"/>
          <p:cNvSpPr/>
          <p:nvPr/>
        </p:nvSpPr>
        <p:spPr>
          <a:xfrm>
            <a:off x="8365248" y="4186200"/>
            <a:ext cx="1755341" cy="1756189"/>
          </a:xfrm>
          <a:prstGeom prst="blockArc">
            <a:avLst>
              <a:gd name="adj1" fmla="val 0"/>
              <a:gd name="adj2" fmla="val 18900000"/>
              <a:gd name="adj3" fmla="val 12740"/>
            </a:avLst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4" name="矩形 23"/>
          <p:cNvSpPr/>
          <p:nvPr/>
        </p:nvSpPr>
        <p:spPr>
          <a:xfrm>
            <a:off x="8947683" y="2174628"/>
            <a:ext cx="5870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</a:rPr>
              <a:t>B</a:t>
            </a:r>
            <a:endParaRPr lang="zh-CN" altLang="en-US" sz="800" dirty="0"/>
          </a:p>
        </p:txBody>
      </p:sp>
      <p:sp>
        <p:nvSpPr>
          <p:cNvPr id="57" name="矩形 56"/>
          <p:cNvSpPr/>
          <p:nvPr/>
        </p:nvSpPr>
        <p:spPr>
          <a:xfrm>
            <a:off x="9500145" y="1005408"/>
            <a:ext cx="69762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</a:rPr>
              <a:t>A</a:t>
            </a:r>
            <a:endParaRPr lang="zh-CN" altLang="en-US" sz="800" dirty="0"/>
          </a:p>
        </p:txBody>
      </p:sp>
      <p:sp>
        <p:nvSpPr>
          <p:cNvPr id="58" name="矩形 57"/>
          <p:cNvSpPr/>
          <p:nvPr/>
        </p:nvSpPr>
        <p:spPr>
          <a:xfrm>
            <a:off x="9479399" y="3329248"/>
            <a:ext cx="72487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</a:rPr>
              <a:t>C</a:t>
            </a:r>
            <a:endParaRPr lang="zh-CN" altLang="en-US" sz="800" dirty="0"/>
          </a:p>
        </p:txBody>
      </p:sp>
      <p:sp>
        <p:nvSpPr>
          <p:cNvPr id="59" name="矩形 58"/>
          <p:cNvSpPr/>
          <p:nvPr/>
        </p:nvSpPr>
        <p:spPr>
          <a:xfrm>
            <a:off x="8943618" y="4602629"/>
            <a:ext cx="6687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5400" b="1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</a:rPr>
              <a:t>D</a:t>
            </a:r>
            <a:endParaRPr lang="zh-CN" altLang="en-US" sz="800" dirty="0"/>
          </a:p>
        </p:txBody>
      </p:sp>
      <p:grpSp>
        <p:nvGrpSpPr>
          <p:cNvPr id="25" name="组 24"/>
          <p:cNvGrpSpPr/>
          <p:nvPr/>
        </p:nvGrpSpPr>
        <p:grpSpPr>
          <a:xfrm>
            <a:off x="826771" y="1392536"/>
            <a:ext cx="6950814" cy="1174566"/>
            <a:chOff x="1268793" y="1914616"/>
            <a:chExt cx="6950814" cy="1174566"/>
          </a:xfrm>
        </p:grpSpPr>
        <p:sp>
          <p:nvSpPr>
            <p:cNvPr id="60" name="矩形 59"/>
            <p:cNvSpPr/>
            <p:nvPr/>
          </p:nvSpPr>
          <p:spPr>
            <a:xfrm>
              <a:off x="2099233" y="2516718"/>
              <a:ext cx="6120374" cy="572464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099232" y="2032445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  <p:grpSp>
          <p:nvGrpSpPr>
            <p:cNvPr id="72" name="组 71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73" name="椭圆 72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958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800" b="1" i="0" u="none" strike="noStrike" kern="0" cap="none" spc="0" normalizeH="0" baseline="0" noProof="0" dirty="0" smtClean="0">
                    <a:ln>
                      <a:noFill/>
                    </a:ln>
                    <a:blipFill>
                      <a:blip r:embed="rId2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charset="0"/>
                  </a:rPr>
                  <a:t>A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endParaRPr>
              </a:p>
            </p:txBody>
          </p:sp>
        </p:grpSp>
      </p:grpSp>
      <p:grpSp>
        <p:nvGrpSpPr>
          <p:cNvPr id="75" name="组 74"/>
          <p:cNvGrpSpPr/>
          <p:nvPr/>
        </p:nvGrpSpPr>
        <p:grpSpPr>
          <a:xfrm>
            <a:off x="826771" y="4767823"/>
            <a:ext cx="6950814" cy="1174566"/>
            <a:chOff x="1268793" y="1914616"/>
            <a:chExt cx="6950814" cy="1174566"/>
          </a:xfrm>
        </p:grpSpPr>
        <p:sp>
          <p:nvSpPr>
            <p:cNvPr id="76" name="矩形 75"/>
            <p:cNvSpPr/>
            <p:nvPr/>
          </p:nvSpPr>
          <p:spPr>
            <a:xfrm>
              <a:off x="2099233" y="2516718"/>
              <a:ext cx="6120374" cy="572464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2099232" y="2032445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  <p:grpSp>
          <p:nvGrpSpPr>
            <p:cNvPr id="78" name="组 77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79" name="椭圆 78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958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800" b="1" kern="0" dirty="0">
                    <a:blipFill>
                      <a:blip r:embed="rId2"/>
                      <a:stretch>
                        <a:fillRect/>
                      </a:stretch>
                    </a:blipFill>
                    <a:ea typeface="微软雅黑" charset="0"/>
                  </a:rPr>
                  <a:t>D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endParaRPr>
              </a:p>
            </p:txBody>
          </p:sp>
        </p:grpSp>
      </p:grpSp>
      <p:grpSp>
        <p:nvGrpSpPr>
          <p:cNvPr id="81" name="组 80"/>
          <p:cNvGrpSpPr/>
          <p:nvPr/>
        </p:nvGrpSpPr>
        <p:grpSpPr>
          <a:xfrm>
            <a:off x="826771" y="3642728"/>
            <a:ext cx="6950814" cy="1174566"/>
            <a:chOff x="1268793" y="1914616"/>
            <a:chExt cx="6950814" cy="1174566"/>
          </a:xfrm>
        </p:grpSpPr>
        <p:sp>
          <p:nvSpPr>
            <p:cNvPr id="82" name="矩形 81"/>
            <p:cNvSpPr/>
            <p:nvPr/>
          </p:nvSpPr>
          <p:spPr>
            <a:xfrm>
              <a:off x="2099233" y="2516718"/>
              <a:ext cx="6120374" cy="572464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2099232" y="2032445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6" name="文本框 85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958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800" b="1" kern="0" dirty="0">
                    <a:blipFill>
                      <a:blip r:embed="rId2"/>
                      <a:stretch>
                        <a:fillRect/>
                      </a:stretch>
                    </a:blipFill>
                    <a:ea typeface="微软雅黑" charset="0"/>
                  </a:rPr>
                  <a:t>C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endParaRPr>
              </a:p>
            </p:txBody>
          </p:sp>
        </p:grpSp>
      </p:grpSp>
      <p:grpSp>
        <p:nvGrpSpPr>
          <p:cNvPr id="87" name="组 86"/>
          <p:cNvGrpSpPr/>
          <p:nvPr/>
        </p:nvGrpSpPr>
        <p:grpSpPr>
          <a:xfrm>
            <a:off x="826771" y="2517632"/>
            <a:ext cx="6950814" cy="1174566"/>
            <a:chOff x="1268793" y="1914616"/>
            <a:chExt cx="6950814" cy="1174566"/>
          </a:xfrm>
        </p:grpSpPr>
        <p:sp>
          <p:nvSpPr>
            <p:cNvPr id="88" name="矩形 87"/>
            <p:cNvSpPr/>
            <p:nvPr/>
          </p:nvSpPr>
          <p:spPr>
            <a:xfrm>
              <a:off x="2099233" y="2516718"/>
              <a:ext cx="6120374" cy="572464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2099232" y="2032445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  <p:grpSp>
          <p:nvGrpSpPr>
            <p:cNvPr id="90" name="组 89"/>
            <p:cNvGrpSpPr/>
            <p:nvPr/>
          </p:nvGrpSpPr>
          <p:grpSpPr>
            <a:xfrm>
              <a:off x="1268793" y="1914616"/>
              <a:ext cx="851758" cy="652486"/>
              <a:chOff x="5372637" y="2551148"/>
              <a:chExt cx="851758" cy="652486"/>
            </a:xfrm>
          </p:grpSpPr>
          <p:sp>
            <p:nvSpPr>
              <p:cNvPr id="91" name="椭圆 90"/>
              <p:cNvSpPr/>
              <p:nvPr/>
            </p:nvSpPr>
            <p:spPr>
              <a:xfrm>
                <a:off x="5458014" y="2551148"/>
                <a:ext cx="644317" cy="644317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5372637" y="2551148"/>
                <a:ext cx="851758" cy="6524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609585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800" b="1" i="0" u="none" strike="noStrike" kern="0" cap="none" spc="0" normalizeH="0" baseline="0" noProof="0" dirty="0" smtClean="0">
                    <a:ln>
                      <a:noFill/>
                    </a:ln>
                    <a:blipFill>
                      <a:blip r:embed="rId2"/>
                      <a:stretch>
                        <a:fillRect/>
                      </a:stretch>
                    </a:blipFill>
                    <a:effectLst/>
                    <a:uLnTx/>
                    <a:uFillTx/>
                    <a:ea typeface="微软雅黑" charset="0"/>
                  </a:rPr>
                  <a:t>B</a:t>
                </a:r>
                <a:endParaRPr kumimoji="1" lang="zh-CN" altLang="en-US" sz="2800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endParaRPr>
              </a:p>
            </p:txBody>
          </p:sp>
        </p:grpSp>
      </p:grpSp>
      <p:pic>
        <p:nvPicPr>
          <p:cNvPr id="36" name="图片 3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74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NO.3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制作过程</a:t>
            </a:r>
          </a:p>
        </p:txBody>
      </p:sp>
      <p:grpSp>
        <p:nvGrpSpPr>
          <p:cNvPr id="5" name="组 4"/>
          <p:cNvGrpSpPr/>
          <p:nvPr/>
        </p:nvGrpSpPr>
        <p:grpSpPr>
          <a:xfrm>
            <a:off x="810747" y="2873828"/>
            <a:ext cx="2455795" cy="2759529"/>
            <a:chOff x="1087507" y="2922814"/>
            <a:chExt cx="2455795" cy="2759529"/>
          </a:xfrm>
        </p:grpSpPr>
        <p:sp>
          <p:nvSpPr>
            <p:cNvPr id="4" name="单圆角矩形 3"/>
            <p:cNvSpPr/>
            <p:nvPr/>
          </p:nvSpPr>
          <p:spPr>
            <a:xfrm>
              <a:off x="1087507" y="2922814"/>
              <a:ext cx="2455794" cy="2759529"/>
            </a:xfrm>
            <a:prstGeom prst="round1Rect">
              <a:avLst>
                <a:gd name="adj" fmla="val 7380"/>
              </a:avLst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464582" y="3865531"/>
              <a:ext cx="1719490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087508" y="3135832"/>
              <a:ext cx="245579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1558785" y="1659008"/>
            <a:ext cx="977564" cy="977564"/>
            <a:chOff x="1579705" y="2301490"/>
            <a:chExt cx="977564" cy="977564"/>
          </a:xfrm>
        </p:grpSpPr>
        <p:sp>
          <p:nvSpPr>
            <p:cNvPr id="40" name="椭圆 39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1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4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98" name="组 97"/>
          <p:cNvGrpSpPr/>
          <p:nvPr/>
        </p:nvGrpSpPr>
        <p:grpSpPr>
          <a:xfrm>
            <a:off x="3554140" y="2873828"/>
            <a:ext cx="2455795" cy="2759529"/>
            <a:chOff x="1087507" y="2922814"/>
            <a:chExt cx="2455795" cy="2759529"/>
          </a:xfrm>
        </p:grpSpPr>
        <p:sp>
          <p:nvSpPr>
            <p:cNvPr id="99" name="单圆角矩形 98"/>
            <p:cNvSpPr/>
            <p:nvPr/>
          </p:nvSpPr>
          <p:spPr>
            <a:xfrm>
              <a:off x="1087507" y="2922814"/>
              <a:ext cx="2455794" cy="2759529"/>
            </a:xfrm>
            <a:prstGeom prst="round1Rect">
              <a:avLst>
                <a:gd name="adj" fmla="val 7380"/>
              </a:avLst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0" name="矩形 99"/>
            <p:cNvSpPr/>
            <p:nvPr/>
          </p:nvSpPr>
          <p:spPr>
            <a:xfrm>
              <a:off x="1464582" y="3865531"/>
              <a:ext cx="1719490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1087508" y="3135832"/>
              <a:ext cx="245579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102" name="组 101"/>
          <p:cNvGrpSpPr/>
          <p:nvPr/>
        </p:nvGrpSpPr>
        <p:grpSpPr>
          <a:xfrm>
            <a:off x="4302178" y="1659008"/>
            <a:ext cx="977564" cy="977564"/>
            <a:chOff x="1579705" y="2301490"/>
            <a:chExt cx="977564" cy="977564"/>
          </a:xfrm>
        </p:grpSpPr>
        <p:sp>
          <p:nvSpPr>
            <p:cNvPr id="103" name="椭圆 102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4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0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07" name="组 106"/>
          <p:cNvGrpSpPr/>
          <p:nvPr/>
        </p:nvGrpSpPr>
        <p:grpSpPr>
          <a:xfrm>
            <a:off x="6297532" y="2873828"/>
            <a:ext cx="2455795" cy="2759529"/>
            <a:chOff x="1087507" y="2922814"/>
            <a:chExt cx="2455795" cy="2759529"/>
          </a:xfrm>
        </p:grpSpPr>
        <p:sp>
          <p:nvSpPr>
            <p:cNvPr id="108" name="单圆角矩形 107"/>
            <p:cNvSpPr/>
            <p:nvPr/>
          </p:nvSpPr>
          <p:spPr>
            <a:xfrm>
              <a:off x="1087507" y="2922814"/>
              <a:ext cx="2455794" cy="2759529"/>
            </a:xfrm>
            <a:prstGeom prst="round1Rect">
              <a:avLst>
                <a:gd name="adj" fmla="val 7380"/>
              </a:avLst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9" name="矩形 108"/>
            <p:cNvSpPr/>
            <p:nvPr/>
          </p:nvSpPr>
          <p:spPr>
            <a:xfrm>
              <a:off x="1464582" y="3865531"/>
              <a:ext cx="1719490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1087508" y="3135832"/>
              <a:ext cx="245579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111" name="组 110"/>
          <p:cNvGrpSpPr/>
          <p:nvPr/>
        </p:nvGrpSpPr>
        <p:grpSpPr>
          <a:xfrm>
            <a:off x="7045570" y="1659008"/>
            <a:ext cx="977564" cy="977564"/>
            <a:chOff x="1579705" y="2301490"/>
            <a:chExt cx="977564" cy="977564"/>
          </a:xfrm>
        </p:grpSpPr>
        <p:sp>
          <p:nvSpPr>
            <p:cNvPr id="112" name="椭圆 111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13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16" name="组 115"/>
          <p:cNvGrpSpPr/>
          <p:nvPr/>
        </p:nvGrpSpPr>
        <p:grpSpPr>
          <a:xfrm>
            <a:off x="9040925" y="2873828"/>
            <a:ext cx="2455795" cy="2759529"/>
            <a:chOff x="1087507" y="2922814"/>
            <a:chExt cx="2455795" cy="2759529"/>
          </a:xfrm>
        </p:grpSpPr>
        <p:sp>
          <p:nvSpPr>
            <p:cNvPr id="117" name="单圆角矩形 116"/>
            <p:cNvSpPr/>
            <p:nvPr/>
          </p:nvSpPr>
          <p:spPr>
            <a:xfrm>
              <a:off x="1087507" y="2922814"/>
              <a:ext cx="2455794" cy="2759529"/>
            </a:xfrm>
            <a:prstGeom prst="round1Rect">
              <a:avLst>
                <a:gd name="adj" fmla="val 7380"/>
              </a:avLst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1464582" y="3865531"/>
              <a:ext cx="1719490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1087508" y="3135832"/>
              <a:ext cx="245579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120" name="组 119"/>
          <p:cNvGrpSpPr/>
          <p:nvPr/>
        </p:nvGrpSpPr>
        <p:grpSpPr>
          <a:xfrm>
            <a:off x="9788963" y="1659008"/>
            <a:ext cx="977564" cy="977564"/>
            <a:chOff x="1579705" y="2301490"/>
            <a:chExt cx="977564" cy="977564"/>
          </a:xfrm>
        </p:grpSpPr>
        <p:sp>
          <p:nvSpPr>
            <p:cNvPr id="121" name="椭圆 120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22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3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" name="燕尾形 5"/>
          <p:cNvSpPr/>
          <p:nvPr/>
        </p:nvSpPr>
        <p:spPr>
          <a:xfrm>
            <a:off x="3266541" y="1998178"/>
            <a:ext cx="287599" cy="309970"/>
          </a:xfrm>
          <a:prstGeom prst="chevron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5" name="燕尾形 124"/>
          <p:cNvSpPr/>
          <p:nvPr/>
        </p:nvSpPr>
        <p:spPr>
          <a:xfrm>
            <a:off x="6031214" y="2003997"/>
            <a:ext cx="287599" cy="309970"/>
          </a:xfrm>
          <a:prstGeom prst="chevron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6" name="燕尾形 125"/>
          <p:cNvSpPr/>
          <p:nvPr/>
        </p:nvSpPr>
        <p:spPr>
          <a:xfrm>
            <a:off x="8762249" y="2003997"/>
            <a:ext cx="287599" cy="309970"/>
          </a:xfrm>
          <a:prstGeom prst="chevron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44" name="图片 4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3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NO.4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780793" y="3055559"/>
            <a:ext cx="320699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作品展示</a:t>
            </a:r>
          </a:p>
        </p:txBody>
      </p:sp>
      <p:pic>
        <p:nvPicPr>
          <p:cNvPr id="4" name="图片 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46" y="51469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715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9" t="1701" r="30632" b="2115"/>
          <a:stretch/>
        </p:blipFill>
        <p:spPr>
          <a:xfrm>
            <a:off x="-1" y="0"/>
            <a:ext cx="5143499" cy="6858000"/>
          </a:xfrm>
          <a:prstGeom prst="rect">
            <a:avLst/>
          </a:prstGeom>
          <a:effectLst/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NO.4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4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作品展示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7281565" y="863599"/>
            <a:ext cx="4227053" cy="1296803"/>
            <a:chOff x="7281565" y="863599"/>
            <a:chExt cx="4227053" cy="1296803"/>
          </a:xfrm>
        </p:grpSpPr>
        <p:sp>
          <p:nvSpPr>
            <p:cNvPr id="13" name="矩形 12"/>
            <p:cNvSpPr/>
            <p:nvPr/>
          </p:nvSpPr>
          <p:spPr>
            <a:xfrm>
              <a:off x="7281566" y="1347872"/>
              <a:ext cx="4227052" cy="81253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81565" y="863599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4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6" name="组 5"/>
          <p:cNvGrpSpPr/>
          <p:nvPr/>
        </p:nvGrpSpPr>
        <p:grpSpPr>
          <a:xfrm>
            <a:off x="5830972" y="939271"/>
            <a:ext cx="1145458" cy="1145458"/>
            <a:chOff x="5737765" y="2537465"/>
            <a:chExt cx="1145458" cy="1145458"/>
          </a:xfrm>
        </p:grpSpPr>
        <p:sp>
          <p:nvSpPr>
            <p:cNvPr id="5" name="椭圆 4"/>
            <p:cNvSpPr/>
            <p:nvPr/>
          </p:nvSpPr>
          <p:spPr>
            <a:xfrm>
              <a:off x="5737765" y="2537465"/>
              <a:ext cx="1145458" cy="1145458"/>
            </a:xfrm>
            <a:prstGeom prst="ellipse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5" name="组合 46"/>
            <p:cNvGrpSpPr/>
            <p:nvPr/>
          </p:nvGrpSpPr>
          <p:grpSpPr>
            <a:xfrm>
              <a:off x="6042900" y="2881746"/>
              <a:ext cx="535187" cy="412291"/>
              <a:chOff x="2486025" y="3619500"/>
              <a:chExt cx="1500188" cy="1155700"/>
            </a:xfrm>
            <a:blipFill dpi="0" rotWithShape="1">
              <a:blip r:embed="rId5"/>
              <a:srcRect/>
              <a:tile tx="0" ty="0" sx="100000" sy="100000" flip="none" algn="tl"/>
            </a:blipFill>
          </p:grpSpPr>
          <p:sp>
            <p:nvSpPr>
              <p:cNvPr id="1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4" name="组 23"/>
          <p:cNvGrpSpPr/>
          <p:nvPr/>
        </p:nvGrpSpPr>
        <p:grpSpPr>
          <a:xfrm>
            <a:off x="7281565" y="2542238"/>
            <a:ext cx="4227053" cy="1296803"/>
            <a:chOff x="7281565" y="863599"/>
            <a:chExt cx="4227053" cy="1296803"/>
          </a:xfrm>
        </p:grpSpPr>
        <p:sp>
          <p:nvSpPr>
            <p:cNvPr id="32" name="矩形 31"/>
            <p:cNvSpPr/>
            <p:nvPr/>
          </p:nvSpPr>
          <p:spPr>
            <a:xfrm>
              <a:off x="7281566" y="1347872"/>
              <a:ext cx="4227052" cy="81253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7281565" y="863599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4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25" name="组 24"/>
          <p:cNvGrpSpPr/>
          <p:nvPr/>
        </p:nvGrpSpPr>
        <p:grpSpPr>
          <a:xfrm>
            <a:off x="5830972" y="2617910"/>
            <a:ext cx="1145458" cy="1145458"/>
            <a:chOff x="5737765" y="2537465"/>
            <a:chExt cx="1145458" cy="1145458"/>
          </a:xfrm>
        </p:grpSpPr>
        <p:sp>
          <p:nvSpPr>
            <p:cNvPr id="26" name="椭圆 25"/>
            <p:cNvSpPr/>
            <p:nvPr/>
          </p:nvSpPr>
          <p:spPr>
            <a:xfrm>
              <a:off x="5737765" y="2537465"/>
              <a:ext cx="1145458" cy="1145458"/>
            </a:xfrm>
            <a:prstGeom prst="ellipse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7" name="组合 46"/>
            <p:cNvGrpSpPr/>
            <p:nvPr/>
          </p:nvGrpSpPr>
          <p:grpSpPr>
            <a:xfrm>
              <a:off x="6042900" y="2881746"/>
              <a:ext cx="535187" cy="412291"/>
              <a:chOff x="2486025" y="3619500"/>
              <a:chExt cx="1500188" cy="1155700"/>
            </a:xfrm>
            <a:blipFill dpi="0" rotWithShape="1">
              <a:blip r:embed="rId5"/>
              <a:srcRect/>
              <a:tile tx="0" ty="0" sx="100000" sy="100000" flip="none" algn="tl"/>
            </a:blipFill>
          </p:grpSpPr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6" name="组 35"/>
          <p:cNvGrpSpPr/>
          <p:nvPr/>
        </p:nvGrpSpPr>
        <p:grpSpPr>
          <a:xfrm>
            <a:off x="7281565" y="4220877"/>
            <a:ext cx="4227053" cy="1296803"/>
            <a:chOff x="7281565" y="863599"/>
            <a:chExt cx="4227053" cy="1296803"/>
          </a:xfrm>
        </p:grpSpPr>
        <p:sp>
          <p:nvSpPr>
            <p:cNvPr id="42" name="矩形 41"/>
            <p:cNvSpPr/>
            <p:nvPr/>
          </p:nvSpPr>
          <p:spPr>
            <a:xfrm>
              <a:off x="7281566" y="1347872"/>
              <a:ext cx="4227052" cy="812530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4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7281565" y="863599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4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5830972" y="4296549"/>
            <a:ext cx="1145458" cy="1145458"/>
            <a:chOff x="5737765" y="2537465"/>
            <a:chExt cx="1145458" cy="1145458"/>
          </a:xfrm>
        </p:grpSpPr>
        <p:sp>
          <p:nvSpPr>
            <p:cNvPr id="38" name="椭圆 37"/>
            <p:cNvSpPr/>
            <p:nvPr/>
          </p:nvSpPr>
          <p:spPr>
            <a:xfrm>
              <a:off x="5737765" y="2537465"/>
              <a:ext cx="1145458" cy="1145458"/>
            </a:xfrm>
            <a:prstGeom prst="ellipse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9" name="组合 46"/>
            <p:cNvGrpSpPr/>
            <p:nvPr/>
          </p:nvGrpSpPr>
          <p:grpSpPr>
            <a:xfrm>
              <a:off x="6042900" y="2881746"/>
              <a:ext cx="535187" cy="412291"/>
              <a:chOff x="2486025" y="3619500"/>
              <a:chExt cx="1500188" cy="1155700"/>
            </a:xfrm>
            <a:blipFill dpi="0" rotWithShape="1">
              <a:blip r:embed="rId5"/>
              <a:srcRect/>
              <a:tile tx="0" ty="0" sx="100000" sy="100000" flip="none" algn="tl"/>
            </a:blipFill>
          </p:grpSpPr>
          <p:sp>
            <p:nvSpPr>
              <p:cNvPr id="4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29" name="图片 28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0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NO.4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作品展示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9" t="1701" r="30632" b="2115"/>
          <a:stretch/>
        </p:blipFill>
        <p:spPr>
          <a:xfrm>
            <a:off x="8067677" y="1109272"/>
            <a:ext cx="3940069" cy="5253427"/>
          </a:xfrm>
          <a:prstGeom prst="rect">
            <a:avLst/>
          </a:prstGeom>
          <a:effectLst/>
        </p:spPr>
      </p:pic>
      <p:grpSp>
        <p:nvGrpSpPr>
          <p:cNvPr id="10" name="组 9"/>
          <p:cNvGrpSpPr/>
          <p:nvPr/>
        </p:nvGrpSpPr>
        <p:grpSpPr>
          <a:xfrm>
            <a:off x="7808977" y="3950208"/>
            <a:ext cx="4383024" cy="2215516"/>
            <a:chOff x="7808977" y="3950208"/>
            <a:chExt cx="4383024" cy="2215516"/>
          </a:xfrm>
        </p:grpSpPr>
        <p:sp>
          <p:nvSpPr>
            <p:cNvPr id="5" name="矩形 4"/>
            <p:cNvSpPr/>
            <p:nvPr/>
          </p:nvSpPr>
          <p:spPr>
            <a:xfrm>
              <a:off x="7808977" y="3950208"/>
              <a:ext cx="4383024" cy="1956816"/>
            </a:xfrm>
            <a:prstGeom prst="rect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直角三角形 5"/>
            <p:cNvSpPr/>
            <p:nvPr/>
          </p:nvSpPr>
          <p:spPr>
            <a:xfrm flipH="1" flipV="1">
              <a:off x="7808977" y="5907024"/>
              <a:ext cx="258700" cy="258700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7" name="组 6"/>
            <p:cNvGrpSpPr/>
            <p:nvPr/>
          </p:nvGrpSpPr>
          <p:grpSpPr>
            <a:xfrm>
              <a:off x="7964947" y="4227568"/>
              <a:ext cx="4227053" cy="1296803"/>
              <a:chOff x="7281565" y="863599"/>
              <a:chExt cx="4227053" cy="1296803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7281566" y="1347872"/>
                <a:ext cx="4227052" cy="81253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585">
                  <a:lnSpc>
                    <a:spcPct val="130000"/>
                  </a:lnSpc>
                </a:pPr>
                <a:r>
                  <a:rPr lang="zh-CN" altLang="en-US" sz="1200" u="sng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更换图片方法：点击图片后右键，选择“更改图片”即可。</a:t>
                </a:r>
                <a:r>
                  <a:rPr lang="zh-CN" altLang="en-US" sz="1200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标题数字等都可以通过点击和重新输入进行更改，顶部“开始”面板中可以对字体、字号、颜色、行距等进行修改</a:t>
                </a:r>
                <a:r>
                  <a:rPr lang="zh-CN" altLang="en-US" sz="1200" dirty="0" smtClean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。</a:t>
                </a:r>
                <a:endParaRPr lang="zh-CN" altLang="en-US" sz="1200" dirty="0">
                  <a:blipFill dpi="0" rotWithShape="1">
                    <a:blip r:embed="rId5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7281565" y="863599"/>
                <a:ext cx="245276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609585">
                  <a:lnSpc>
                    <a:spcPct val="130000"/>
                  </a:lnSpc>
                  <a:defRPr/>
                </a:pPr>
                <a:r>
                  <a:rPr kumimoji="1" lang="zh-CN" altLang="en-US" sz="2000" b="1" kern="0" dirty="0">
                    <a:blipFill>
                      <a:blip r:embed="rId5"/>
                      <a:stretch>
                        <a:fillRect/>
                      </a:stretch>
                    </a:blipFill>
                    <a:ea typeface="微软雅黑" charset="0"/>
                  </a:rPr>
                  <a:t>点击此处添加标题</a:t>
                </a:r>
              </a:p>
            </p:txBody>
          </p:sp>
        </p:grpSp>
      </p:grp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9" t="1701" r="30632" b="2115"/>
          <a:stretch/>
        </p:blipFill>
        <p:spPr>
          <a:xfrm>
            <a:off x="3301704" y="1109271"/>
            <a:ext cx="3940069" cy="5253427"/>
          </a:xfrm>
          <a:prstGeom prst="rect">
            <a:avLst/>
          </a:prstGeom>
          <a:effectLst/>
        </p:spPr>
      </p:pic>
      <p:grpSp>
        <p:nvGrpSpPr>
          <p:cNvPr id="12" name="组 11"/>
          <p:cNvGrpSpPr/>
          <p:nvPr/>
        </p:nvGrpSpPr>
        <p:grpSpPr>
          <a:xfrm>
            <a:off x="3037450" y="3950207"/>
            <a:ext cx="4383024" cy="2215516"/>
            <a:chOff x="7808977" y="3950208"/>
            <a:chExt cx="4383024" cy="2215516"/>
          </a:xfrm>
        </p:grpSpPr>
        <p:sp>
          <p:nvSpPr>
            <p:cNvPr id="13" name="矩形 12"/>
            <p:cNvSpPr/>
            <p:nvPr/>
          </p:nvSpPr>
          <p:spPr>
            <a:xfrm>
              <a:off x="7808977" y="3950208"/>
              <a:ext cx="4383024" cy="1956816"/>
            </a:xfrm>
            <a:prstGeom prst="rect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直角三角形 13"/>
            <p:cNvSpPr/>
            <p:nvPr/>
          </p:nvSpPr>
          <p:spPr>
            <a:xfrm flipH="1" flipV="1">
              <a:off x="7808977" y="5907024"/>
              <a:ext cx="258700" cy="258700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5" name="组 14"/>
            <p:cNvGrpSpPr/>
            <p:nvPr/>
          </p:nvGrpSpPr>
          <p:grpSpPr>
            <a:xfrm>
              <a:off x="7964947" y="4227568"/>
              <a:ext cx="4227053" cy="1296803"/>
              <a:chOff x="7281565" y="863599"/>
              <a:chExt cx="4227053" cy="1296803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7281566" y="1347872"/>
                <a:ext cx="4227052" cy="81253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585">
                  <a:lnSpc>
                    <a:spcPct val="130000"/>
                  </a:lnSpc>
                </a:pPr>
                <a:r>
                  <a:rPr lang="zh-CN" altLang="en-US" sz="1200" u="sng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更换图片方法：点击图片后右键，选择“更改图片”即可。</a:t>
                </a:r>
                <a:r>
                  <a:rPr lang="zh-CN" altLang="en-US" sz="1200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标题数字等都可以通过点击和重新输入进行更改，顶部“开始”面板中可以对字体、字号、颜色、行距等进行修改</a:t>
                </a:r>
                <a:r>
                  <a:rPr lang="zh-CN" altLang="en-US" sz="1200" dirty="0" smtClean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。</a:t>
                </a:r>
                <a:endParaRPr lang="zh-CN" altLang="en-US" sz="1200" dirty="0">
                  <a:blipFill dpi="0" rotWithShape="1">
                    <a:blip r:embed="rId5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281565" y="863599"/>
                <a:ext cx="245276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609585">
                  <a:lnSpc>
                    <a:spcPct val="130000"/>
                  </a:lnSpc>
                  <a:defRPr/>
                </a:pPr>
                <a:r>
                  <a:rPr kumimoji="1" lang="zh-CN" altLang="en-US" sz="2000" b="1" kern="0" dirty="0">
                    <a:blipFill>
                      <a:blip r:embed="rId5"/>
                      <a:stretch>
                        <a:fillRect/>
                      </a:stretch>
                    </a:blipFill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18" name="矩形 17"/>
          <p:cNvSpPr/>
          <p:nvPr/>
        </p:nvSpPr>
        <p:spPr>
          <a:xfrm>
            <a:off x="972369" y="3227293"/>
            <a:ext cx="1533151" cy="249299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更改，顶部“开始”面板中可以对字体、字号、颜色、行距等进行修改。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grpSp>
        <p:nvGrpSpPr>
          <p:cNvPr id="19" name="组 18"/>
          <p:cNvGrpSpPr/>
          <p:nvPr/>
        </p:nvGrpSpPr>
        <p:grpSpPr>
          <a:xfrm>
            <a:off x="1250162" y="1837546"/>
            <a:ext cx="977564" cy="977564"/>
            <a:chOff x="1579705" y="2301490"/>
            <a:chExt cx="977564" cy="977564"/>
          </a:xfrm>
        </p:grpSpPr>
        <p:sp>
          <p:nvSpPr>
            <p:cNvPr id="20" name="椭圆 19"/>
            <p:cNvSpPr/>
            <p:nvPr/>
          </p:nvSpPr>
          <p:spPr>
            <a:xfrm>
              <a:off x="1579705" y="2301490"/>
              <a:ext cx="977564" cy="97756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1" name="组合 46"/>
            <p:cNvGrpSpPr/>
            <p:nvPr/>
          </p:nvGrpSpPr>
          <p:grpSpPr>
            <a:xfrm>
              <a:off x="1867304" y="2640660"/>
              <a:ext cx="402368" cy="309970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2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24" name="图片 23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7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NO.4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作品展示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/>
        </p:blipFill>
        <p:spPr>
          <a:xfrm>
            <a:off x="0" y="1280997"/>
            <a:ext cx="12192000" cy="3190671"/>
          </a:xfrm>
          <a:prstGeom prst="rect">
            <a:avLst/>
          </a:prstGeom>
          <a:effectLst/>
        </p:spPr>
      </p:pic>
      <p:grpSp>
        <p:nvGrpSpPr>
          <p:cNvPr id="25" name="组 24"/>
          <p:cNvGrpSpPr/>
          <p:nvPr/>
        </p:nvGrpSpPr>
        <p:grpSpPr>
          <a:xfrm>
            <a:off x="0" y="1280996"/>
            <a:ext cx="9363456" cy="3190671"/>
            <a:chOff x="7808977" y="3950207"/>
            <a:chExt cx="9363456" cy="3190671"/>
          </a:xfrm>
        </p:grpSpPr>
        <p:sp>
          <p:nvSpPr>
            <p:cNvPr id="26" name="矩形 25"/>
            <p:cNvSpPr/>
            <p:nvPr/>
          </p:nvSpPr>
          <p:spPr>
            <a:xfrm flipH="1">
              <a:off x="7808977" y="3950207"/>
              <a:ext cx="9363456" cy="3190671"/>
            </a:xfrm>
            <a:prstGeom prst="rect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8" name="组 27"/>
            <p:cNvGrpSpPr/>
            <p:nvPr/>
          </p:nvGrpSpPr>
          <p:grpSpPr>
            <a:xfrm>
              <a:off x="8572405" y="5195674"/>
              <a:ext cx="4284060" cy="1296803"/>
              <a:chOff x="7889023" y="1831705"/>
              <a:chExt cx="4284060" cy="1296803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7889024" y="2315978"/>
                <a:ext cx="4284059" cy="812530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585">
                  <a:lnSpc>
                    <a:spcPct val="130000"/>
                  </a:lnSpc>
                </a:pPr>
                <a:r>
                  <a:rPr lang="zh-CN" altLang="en-US" sz="1200" u="sng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更换图片方法：点击图片后右键，选择“更改图片”即可。</a:t>
                </a:r>
                <a:r>
                  <a:rPr lang="zh-CN" altLang="en-US" sz="1200" dirty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标题数字等都可以通过点击和重新输入进行更改，顶部“开始”面板中可以对字体、字号、颜色、行距等进行修改</a:t>
                </a:r>
                <a:r>
                  <a:rPr lang="zh-CN" altLang="en-US" sz="1200" dirty="0" smtClean="0">
                    <a:blipFill dpi="0" rotWithShape="1">
                      <a:blip r:embed="rId5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。</a:t>
                </a:r>
                <a:endParaRPr lang="zh-CN" altLang="en-US" sz="1200" dirty="0">
                  <a:blipFill dpi="0" rotWithShape="1">
                    <a:blip r:embed="rId5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7889023" y="1831705"/>
                <a:ext cx="245276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609585">
                  <a:lnSpc>
                    <a:spcPct val="130000"/>
                  </a:lnSpc>
                  <a:defRPr/>
                </a:pPr>
                <a:r>
                  <a:rPr kumimoji="1" lang="zh-CN" altLang="en-US" sz="2000" b="1" kern="0" dirty="0">
                    <a:blipFill>
                      <a:blip r:embed="rId5"/>
                      <a:stretch>
                        <a:fillRect/>
                      </a:stretch>
                    </a:blipFill>
                    <a:ea typeface="微软雅黑" charset="0"/>
                  </a:rPr>
                  <a:t>点击此处添加标题</a:t>
                </a:r>
              </a:p>
            </p:txBody>
          </p:sp>
        </p:grpSp>
      </p:grpSp>
      <p:grpSp>
        <p:nvGrpSpPr>
          <p:cNvPr id="31" name="组 30"/>
          <p:cNvGrpSpPr/>
          <p:nvPr/>
        </p:nvGrpSpPr>
        <p:grpSpPr>
          <a:xfrm>
            <a:off x="1674616" y="4889065"/>
            <a:ext cx="8448313" cy="1056737"/>
            <a:chOff x="7281565" y="863599"/>
            <a:chExt cx="8448313" cy="1056737"/>
          </a:xfrm>
        </p:grpSpPr>
        <p:sp>
          <p:nvSpPr>
            <p:cNvPr id="32" name="矩形 31"/>
            <p:cNvSpPr/>
            <p:nvPr/>
          </p:nvSpPr>
          <p:spPr>
            <a:xfrm>
              <a:off x="7281566" y="1347872"/>
              <a:ext cx="8448312" cy="572464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7281565" y="863599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6" name="组合 46"/>
          <p:cNvGrpSpPr/>
          <p:nvPr/>
        </p:nvGrpSpPr>
        <p:grpSpPr>
          <a:xfrm>
            <a:off x="960603" y="1950044"/>
            <a:ext cx="535187" cy="412291"/>
            <a:chOff x="2486025" y="3619500"/>
            <a:chExt cx="1500188" cy="1155700"/>
          </a:xfrm>
          <a:blipFill dpi="0" rotWithShape="1">
            <a:blip r:embed="rId5"/>
            <a:srcRect/>
            <a:stretch>
              <a:fillRect/>
            </a:stretch>
          </a:blipFill>
        </p:grpSpPr>
        <p:sp>
          <p:nvSpPr>
            <p:cNvPr id="37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16" name="图片 15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NO.5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780793" y="3055559"/>
            <a:ext cx="320699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总结回顾</a:t>
            </a:r>
          </a:p>
        </p:txBody>
      </p:sp>
      <p:pic>
        <p:nvPicPr>
          <p:cNvPr id="4" name="图片 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46" y="51469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75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38889" y="1484151"/>
            <a:ext cx="4924938" cy="110799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none" rtlCol="0">
            <a:spAutoFit/>
          </a:bodyPr>
          <a:lstStyle/>
          <a:p>
            <a:r>
              <a:rPr kumimoji="1" lang="en-US" altLang="zh-CN" sz="6600" b="1" smtClean="0">
                <a:blipFill>
                  <a:blip r:embed="rId3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CONTENTS</a:t>
            </a:r>
            <a:endParaRPr kumimoji="1" lang="zh-CN" altLang="en-US" sz="6600" b="1" dirty="0">
              <a:blipFill>
                <a:blip r:embed="rId3"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77" name="组 76"/>
          <p:cNvGrpSpPr/>
          <p:nvPr/>
        </p:nvGrpSpPr>
        <p:grpSpPr>
          <a:xfrm>
            <a:off x="7966701" y="1142408"/>
            <a:ext cx="2676317" cy="830997"/>
            <a:chOff x="7966701" y="1022486"/>
            <a:chExt cx="2676317" cy="830997"/>
          </a:xfrm>
        </p:grpSpPr>
        <p:sp>
          <p:nvSpPr>
            <p:cNvPr id="36" name="文本框 35"/>
            <p:cNvSpPr txBox="1"/>
            <p:nvPr/>
          </p:nvSpPr>
          <p:spPr>
            <a:xfrm>
              <a:off x="7966701" y="1022486"/>
              <a:ext cx="8675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0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01</a:t>
              </a:r>
              <a:endParaRPr kumimoji="1" lang="zh-CN" altLang="en-US" sz="4800" b="0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9309790" y="1211768"/>
              <a:ext cx="1333228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选题背景</a:t>
              </a:r>
            </a:p>
          </p:txBody>
        </p:sp>
        <p:cxnSp>
          <p:nvCxnSpPr>
            <p:cNvPr id="38" name="直线连接符 37"/>
            <p:cNvCxnSpPr/>
            <p:nvPr/>
          </p:nvCxnSpPr>
          <p:spPr>
            <a:xfrm>
              <a:off x="9012045" y="1117396"/>
              <a:ext cx="0" cy="641176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grpSp>
        <p:nvGrpSpPr>
          <p:cNvPr id="78" name="组 77"/>
          <p:cNvGrpSpPr/>
          <p:nvPr/>
        </p:nvGrpSpPr>
        <p:grpSpPr>
          <a:xfrm>
            <a:off x="7966701" y="2065738"/>
            <a:ext cx="2676317" cy="830997"/>
            <a:chOff x="7966701" y="1945816"/>
            <a:chExt cx="2676317" cy="830997"/>
          </a:xfrm>
        </p:grpSpPr>
        <p:sp>
          <p:nvSpPr>
            <p:cNvPr id="54" name="文本框 53"/>
            <p:cNvSpPr txBox="1"/>
            <p:nvPr/>
          </p:nvSpPr>
          <p:spPr>
            <a:xfrm>
              <a:off x="7966701" y="1945816"/>
              <a:ext cx="8675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0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02</a:t>
              </a:r>
              <a:endParaRPr kumimoji="1" lang="zh-CN" altLang="en-US" sz="4800" b="0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9309790" y="2135098"/>
              <a:ext cx="1333228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作品概述</a:t>
              </a:r>
            </a:p>
          </p:txBody>
        </p:sp>
        <p:cxnSp>
          <p:nvCxnSpPr>
            <p:cNvPr id="56" name="直线连接符 55"/>
            <p:cNvCxnSpPr/>
            <p:nvPr/>
          </p:nvCxnSpPr>
          <p:spPr>
            <a:xfrm>
              <a:off x="9012045" y="2040726"/>
              <a:ext cx="0" cy="641176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grpSp>
        <p:nvGrpSpPr>
          <p:cNvPr id="79" name="组 78"/>
          <p:cNvGrpSpPr/>
          <p:nvPr/>
        </p:nvGrpSpPr>
        <p:grpSpPr>
          <a:xfrm>
            <a:off x="7966701" y="2989068"/>
            <a:ext cx="2676317" cy="830997"/>
            <a:chOff x="7971631" y="2869146"/>
            <a:chExt cx="2676317" cy="830997"/>
          </a:xfrm>
        </p:grpSpPr>
        <p:sp>
          <p:nvSpPr>
            <p:cNvPr id="58" name="文本框 57"/>
            <p:cNvSpPr txBox="1"/>
            <p:nvPr/>
          </p:nvSpPr>
          <p:spPr>
            <a:xfrm>
              <a:off x="7971631" y="2869146"/>
              <a:ext cx="8675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0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03</a:t>
              </a:r>
              <a:endParaRPr kumimoji="1" lang="zh-CN" altLang="en-US" sz="4800" b="0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9314720" y="3058428"/>
              <a:ext cx="1333228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制作过程</a:t>
              </a:r>
            </a:p>
          </p:txBody>
        </p:sp>
        <p:cxnSp>
          <p:nvCxnSpPr>
            <p:cNvPr id="60" name="直线连接符 59"/>
            <p:cNvCxnSpPr/>
            <p:nvPr/>
          </p:nvCxnSpPr>
          <p:spPr>
            <a:xfrm>
              <a:off x="9016975" y="2964056"/>
              <a:ext cx="0" cy="641176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grpSp>
        <p:nvGrpSpPr>
          <p:cNvPr id="80" name="组 79"/>
          <p:cNvGrpSpPr/>
          <p:nvPr/>
        </p:nvGrpSpPr>
        <p:grpSpPr>
          <a:xfrm>
            <a:off x="7966701" y="3912398"/>
            <a:ext cx="2676317" cy="830997"/>
            <a:chOff x="7971631" y="3792476"/>
            <a:chExt cx="2676317" cy="830997"/>
          </a:xfrm>
        </p:grpSpPr>
        <p:sp>
          <p:nvSpPr>
            <p:cNvPr id="62" name="文本框 61"/>
            <p:cNvSpPr txBox="1"/>
            <p:nvPr/>
          </p:nvSpPr>
          <p:spPr>
            <a:xfrm>
              <a:off x="7971631" y="3792476"/>
              <a:ext cx="8675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0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04</a:t>
              </a:r>
              <a:endParaRPr kumimoji="1" lang="zh-CN" altLang="en-US" sz="4800" b="0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9314720" y="3981758"/>
              <a:ext cx="1333228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作品展示</a:t>
              </a:r>
            </a:p>
          </p:txBody>
        </p:sp>
        <p:cxnSp>
          <p:nvCxnSpPr>
            <p:cNvPr id="64" name="直线连接符 63"/>
            <p:cNvCxnSpPr/>
            <p:nvPr/>
          </p:nvCxnSpPr>
          <p:spPr>
            <a:xfrm>
              <a:off x="9016975" y="3887386"/>
              <a:ext cx="0" cy="641176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grpSp>
        <p:nvGrpSpPr>
          <p:cNvPr id="81" name="组 80"/>
          <p:cNvGrpSpPr/>
          <p:nvPr/>
        </p:nvGrpSpPr>
        <p:grpSpPr>
          <a:xfrm>
            <a:off x="7966701" y="4835728"/>
            <a:ext cx="2676317" cy="830997"/>
            <a:chOff x="7966701" y="4715806"/>
            <a:chExt cx="2676317" cy="830997"/>
          </a:xfrm>
        </p:grpSpPr>
        <p:sp>
          <p:nvSpPr>
            <p:cNvPr id="74" name="文本框 73"/>
            <p:cNvSpPr txBox="1"/>
            <p:nvPr/>
          </p:nvSpPr>
          <p:spPr>
            <a:xfrm>
              <a:off x="7966701" y="4715806"/>
              <a:ext cx="86754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4800" b="0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05</a:t>
              </a:r>
              <a:endParaRPr kumimoji="1" lang="zh-CN" altLang="en-US" sz="4800" b="0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9309790" y="4905088"/>
              <a:ext cx="1333228" cy="4524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609585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b="1" i="0" u="none" strike="noStrike" kern="0" cap="none" spc="0" normalizeH="0" baseline="0" noProof="0" dirty="0" smtClean="0">
                  <a:ln>
                    <a:noFill/>
                  </a:ln>
                  <a:blipFill>
                    <a:blip r:embed="rId2"/>
                    <a:stretch>
                      <a:fillRect/>
                    </a:stretch>
                  </a:blipFill>
                  <a:effectLst/>
                  <a:uLnTx/>
                  <a:uFillTx/>
                  <a:ea typeface="微软雅黑" charset="0"/>
                </a:rPr>
                <a:t>总结回顾</a:t>
              </a:r>
            </a:p>
          </p:txBody>
        </p:sp>
        <p:cxnSp>
          <p:nvCxnSpPr>
            <p:cNvPr id="76" name="直线连接符 75"/>
            <p:cNvCxnSpPr/>
            <p:nvPr/>
          </p:nvCxnSpPr>
          <p:spPr>
            <a:xfrm>
              <a:off x="9012045" y="4810716"/>
              <a:ext cx="0" cy="641176"/>
            </a:xfrm>
            <a:prstGeom prst="line">
              <a:avLst/>
            </a:prstGeom>
            <a:noFill/>
            <a:ln w="12700" cap="flat" cmpd="sng" algn="ctr">
              <a:solidFill>
                <a:schemeClr val="bg1"/>
              </a:solidFill>
              <a:prstDash val="solid"/>
            </a:ln>
            <a:effectLst/>
          </p:spPr>
        </p:cxnSp>
      </p:grpSp>
      <p:pic>
        <p:nvPicPr>
          <p:cNvPr id="23" name="图片 22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654" y="61375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NO.5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总结回顾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682731" y="3789164"/>
            <a:ext cx="2452761" cy="2131301"/>
            <a:chOff x="1024988" y="3075932"/>
            <a:chExt cx="2452761" cy="2131301"/>
          </a:xfrm>
        </p:grpSpPr>
        <p:sp>
          <p:nvSpPr>
            <p:cNvPr id="30" name="矩形 29"/>
            <p:cNvSpPr/>
            <p:nvPr/>
          </p:nvSpPr>
          <p:spPr>
            <a:xfrm>
              <a:off x="1024988" y="3075932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024988" y="3674506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更改，顶部“开始”面板中可以对字体、字号、颜色、行距等进行修改。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024988" y="3190233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44" name="组 43"/>
          <p:cNvGrpSpPr/>
          <p:nvPr/>
        </p:nvGrpSpPr>
        <p:grpSpPr>
          <a:xfrm>
            <a:off x="3480729" y="3789164"/>
            <a:ext cx="2452761" cy="2131301"/>
            <a:chOff x="1024988" y="3075932"/>
            <a:chExt cx="2452761" cy="2131301"/>
          </a:xfrm>
        </p:grpSpPr>
        <p:sp>
          <p:nvSpPr>
            <p:cNvPr id="45" name="矩形 44"/>
            <p:cNvSpPr/>
            <p:nvPr/>
          </p:nvSpPr>
          <p:spPr>
            <a:xfrm>
              <a:off x="1024988" y="3075932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024988" y="3674506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更改，顶部“开始”面板中可以对字体、字号、颜色、行距等进行修改。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024988" y="3190233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48" name="组 47"/>
          <p:cNvGrpSpPr/>
          <p:nvPr/>
        </p:nvGrpSpPr>
        <p:grpSpPr>
          <a:xfrm>
            <a:off x="6278727" y="3789164"/>
            <a:ext cx="2452761" cy="2131301"/>
            <a:chOff x="1024988" y="3075932"/>
            <a:chExt cx="2452761" cy="2131301"/>
          </a:xfrm>
        </p:grpSpPr>
        <p:sp>
          <p:nvSpPr>
            <p:cNvPr id="49" name="矩形 48"/>
            <p:cNvSpPr/>
            <p:nvPr/>
          </p:nvSpPr>
          <p:spPr>
            <a:xfrm>
              <a:off x="1024988" y="3075932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024988" y="3674506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更改，顶部“开始”面板中可以对字体、字号、颜色、行距等进行修改。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024988" y="3190233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52" name="组 51"/>
          <p:cNvGrpSpPr/>
          <p:nvPr/>
        </p:nvGrpSpPr>
        <p:grpSpPr>
          <a:xfrm>
            <a:off x="9076724" y="3789164"/>
            <a:ext cx="2452761" cy="2131301"/>
            <a:chOff x="1024988" y="3075932"/>
            <a:chExt cx="2452761" cy="2131301"/>
          </a:xfrm>
        </p:grpSpPr>
        <p:sp>
          <p:nvSpPr>
            <p:cNvPr id="53" name="矩形 52"/>
            <p:cNvSpPr/>
            <p:nvPr/>
          </p:nvSpPr>
          <p:spPr>
            <a:xfrm>
              <a:off x="1024988" y="3075932"/>
              <a:ext cx="2452761" cy="114301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024988" y="3674506"/>
              <a:ext cx="2324546" cy="1532727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更改，顶部“开始”面板中可以对字体、字号、颜色、行距等进行修改。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24988" y="3190233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2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sp>
        <p:nvSpPr>
          <p:cNvPr id="57" name="矩形 56"/>
          <p:cNvSpPr/>
          <p:nvPr/>
        </p:nvSpPr>
        <p:spPr>
          <a:xfrm flipH="1">
            <a:off x="-2" y="1223574"/>
            <a:ext cx="12191999" cy="231991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1417116" y="1784027"/>
            <a:ext cx="998415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3200" b="1" dirty="0" smtClean="0">
                <a:blipFill>
                  <a:blip r:embed="rId3"/>
                  <a:stretch>
                    <a:fillRect/>
                  </a:stretch>
                </a:blipFill>
                <a:ea typeface="微软雅黑" charset="0"/>
                <a:cs typeface="Arial" panose="020B0604020202020204" pitchFamily="34" charset="0"/>
              </a:rPr>
              <a:t>点击此处添加简短介绍，顶部</a:t>
            </a:r>
            <a:r>
              <a:rPr lang="zh-CN" altLang="en-US" sz="3200" b="1" dirty="0">
                <a:blipFill>
                  <a:blip r:embed="rId3"/>
                  <a:stretch>
                    <a:fillRect/>
                  </a:stretch>
                </a:blipFill>
                <a:ea typeface="微软雅黑" charset="0"/>
                <a:cs typeface="Arial" panose="020B0604020202020204" pitchFamily="34" charset="0"/>
              </a:rPr>
              <a:t>“开始”面板中可以对字体、字号、颜色、行距等进行修改。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313193" y="977900"/>
            <a:ext cx="904986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7200" dirty="0" smtClean="0">
                <a:blipFill>
                  <a:blip r:embed="rId3"/>
                  <a:stretch>
                    <a:fillRect/>
                  </a:stretch>
                </a:blipFill>
                <a:latin typeface="+mn-ea"/>
                <a:cs typeface="Arial" panose="020B0604020202020204" pitchFamily="34" charset="0"/>
              </a:rPr>
              <a:t>“</a:t>
            </a:r>
            <a:endParaRPr lang="zh-CN" altLang="en-US" sz="7200" dirty="0">
              <a:blipFill>
                <a:blip r:embed="rId3"/>
                <a:stretch>
                  <a:fillRect/>
                </a:stretch>
              </a:blip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0447793" y="2590154"/>
            <a:ext cx="904986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7200" dirty="0" smtClean="0">
                <a:blipFill>
                  <a:blip r:embed="rId3"/>
                  <a:stretch>
                    <a:fillRect/>
                  </a:stretch>
                </a:blipFill>
                <a:latin typeface="+mn-ea"/>
                <a:cs typeface="Arial" panose="020B0604020202020204" pitchFamily="34" charset="0"/>
              </a:rPr>
              <a:t>”</a:t>
            </a:r>
            <a:endParaRPr lang="zh-CN" altLang="en-US" sz="7200" dirty="0">
              <a:blipFill>
                <a:blip r:embed="rId3"/>
                <a:stretch>
                  <a:fillRect/>
                </a:stretch>
              </a:blipFill>
              <a:latin typeface="+mn-ea"/>
              <a:cs typeface="Arial" panose="020B0604020202020204" pitchFamily="34" charset="0"/>
            </a:endParaRPr>
          </a:p>
        </p:txBody>
      </p:sp>
      <p:pic>
        <p:nvPicPr>
          <p:cNvPr id="24" name="图片 23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13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NO.5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总结回顾</a:t>
            </a:r>
          </a:p>
        </p:txBody>
      </p:sp>
      <p:grpSp>
        <p:nvGrpSpPr>
          <p:cNvPr id="16" name="组 15"/>
          <p:cNvGrpSpPr/>
          <p:nvPr/>
        </p:nvGrpSpPr>
        <p:grpSpPr>
          <a:xfrm>
            <a:off x="822961" y="1316736"/>
            <a:ext cx="5980175" cy="2212848"/>
            <a:chOff x="530353" y="1444752"/>
            <a:chExt cx="5980175" cy="2212848"/>
          </a:xfrm>
        </p:grpSpPr>
        <p:grpSp>
          <p:nvGrpSpPr>
            <p:cNvPr id="15" name="组 14"/>
            <p:cNvGrpSpPr/>
            <p:nvPr/>
          </p:nvGrpSpPr>
          <p:grpSpPr>
            <a:xfrm>
              <a:off x="1076886" y="1811828"/>
              <a:ext cx="5433642" cy="1845772"/>
              <a:chOff x="1076886" y="1811828"/>
              <a:chExt cx="5433642" cy="1845772"/>
            </a:xfrm>
          </p:grpSpPr>
          <p:sp>
            <p:nvSpPr>
              <p:cNvPr id="7" name="任意形状 6"/>
              <p:cNvSpPr/>
              <p:nvPr/>
            </p:nvSpPr>
            <p:spPr>
              <a:xfrm>
                <a:off x="1076886" y="1811828"/>
                <a:ext cx="5433642" cy="1845772"/>
              </a:xfrm>
              <a:custGeom>
                <a:avLst/>
                <a:gdLst>
                  <a:gd name="connsiteX0" fmla="*/ 0 w 4276222"/>
                  <a:gd name="connsiteY0" fmla="*/ 0 h 1336319"/>
                  <a:gd name="connsiteX1" fmla="*/ 4276222 w 4276222"/>
                  <a:gd name="connsiteY1" fmla="*/ 0 h 1336319"/>
                  <a:gd name="connsiteX2" fmla="*/ 4276222 w 4276222"/>
                  <a:gd name="connsiteY2" fmla="*/ 1336319 h 1336319"/>
                  <a:gd name="connsiteX3" fmla="*/ 0 w 4276222"/>
                  <a:gd name="connsiteY3" fmla="*/ 1336319 h 1336319"/>
                  <a:gd name="connsiteX4" fmla="*/ 0 w 4276222"/>
                  <a:gd name="connsiteY4" fmla="*/ 0 h 1336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76222" h="1336319">
                    <a:moveTo>
                      <a:pt x="0" y="0"/>
                    </a:moveTo>
                    <a:lnTo>
                      <a:pt x="4276222" y="0"/>
                    </a:lnTo>
                    <a:lnTo>
                      <a:pt x="4276222" y="1336319"/>
                    </a:lnTo>
                    <a:lnTo>
                      <a:pt x="0" y="13363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1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05134" tIns="232410" rIns="232410" bIns="232410" numCol="1" spcCol="1270" anchor="ctr" anchorCtr="0">
                <a:noAutofit/>
              </a:bodyPr>
              <a:lstStyle/>
              <a:p>
                <a:pPr lvl="0" algn="l" defTabSz="2711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6100" kern="1200"/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2346198" y="2460693"/>
                <a:ext cx="3908297" cy="1052596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585">
                  <a:lnSpc>
                    <a:spcPct val="130000"/>
                  </a:lnSpc>
                </a:pPr>
                <a:r>
                  <a:rPr lang="zh-CN" altLang="en-US" sz="1200" u="sng" dirty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更换图片方法：点击图片后右键，选择“更改图片”即可。</a:t>
                </a:r>
                <a:r>
                  <a:rPr lang="zh-CN" altLang="en-US" sz="1200" dirty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标题数字等都可以通过点击和重新输入进行</a:t>
                </a:r>
                <a:r>
                  <a:rPr lang="zh-CN" altLang="en-US" sz="1200" dirty="0" smtClean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更改，顶部“开始”面板中可以对字体、字号、颜色、行距等进行修改。</a:t>
                </a:r>
                <a:endPara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2346199" y="1976420"/>
                <a:ext cx="245276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609585">
                  <a:lnSpc>
                    <a:spcPct val="130000"/>
                  </a:lnSpc>
                  <a:defRPr/>
                </a:pPr>
                <a:r>
                  <a:rPr kumimoji="1" lang="zh-CN" altLang="en-US" sz="2000" b="1" kern="0" dirty="0">
                    <a:blipFill>
                      <a:blip r:embed="rId2"/>
                      <a:stretch>
                        <a:fillRect/>
                      </a:stretch>
                    </a:blipFill>
                    <a:ea typeface="微软雅黑" charset="0"/>
                  </a:rPr>
                  <a:t>点击此处添加标题</a:t>
                </a:r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530353" y="1444752"/>
              <a:ext cx="1651254" cy="1705203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r>
                <a:rPr lang="en-US" altLang="zh-CN" sz="9600" b="1" smtClean="0">
                  <a:blipFill>
                    <a:blip r:embed="rId3"/>
                    <a:stretch>
                      <a:fillRect/>
                    </a:stretch>
                  </a:blipFill>
                </a:rPr>
                <a:t>A</a:t>
              </a:r>
              <a:endParaRPr lang="zh-CN" altLang="en-US" sz="9600" b="1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5455921" y="3700272"/>
            <a:ext cx="5980175" cy="2212848"/>
            <a:chOff x="530353" y="1444752"/>
            <a:chExt cx="5980175" cy="2212848"/>
          </a:xfrm>
        </p:grpSpPr>
        <p:grpSp>
          <p:nvGrpSpPr>
            <p:cNvPr id="39" name="组 38"/>
            <p:cNvGrpSpPr/>
            <p:nvPr/>
          </p:nvGrpSpPr>
          <p:grpSpPr>
            <a:xfrm>
              <a:off x="1076886" y="1811828"/>
              <a:ext cx="5433642" cy="1845772"/>
              <a:chOff x="1076886" y="1811828"/>
              <a:chExt cx="5433642" cy="1845772"/>
            </a:xfrm>
          </p:grpSpPr>
          <p:sp>
            <p:nvSpPr>
              <p:cNvPr id="41" name="任意形状 40"/>
              <p:cNvSpPr/>
              <p:nvPr/>
            </p:nvSpPr>
            <p:spPr>
              <a:xfrm>
                <a:off x="1076886" y="1811828"/>
                <a:ext cx="5433642" cy="1845772"/>
              </a:xfrm>
              <a:custGeom>
                <a:avLst/>
                <a:gdLst>
                  <a:gd name="connsiteX0" fmla="*/ 0 w 4276222"/>
                  <a:gd name="connsiteY0" fmla="*/ 0 h 1336319"/>
                  <a:gd name="connsiteX1" fmla="*/ 4276222 w 4276222"/>
                  <a:gd name="connsiteY1" fmla="*/ 0 h 1336319"/>
                  <a:gd name="connsiteX2" fmla="*/ 4276222 w 4276222"/>
                  <a:gd name="connsiteY2" fmla="*/ 1336319 h 1336319"/>
                  <a:gd name="connsiteX3" fmla="*/ 0 w 4276222"/>
                  <a:gd name="connsiteY3" fmla="*/ 1336319 h 1336319"/>
                  <a:gd name="connsiteX4" fmla="*/ 0 w 4276222"/>
                  <a:gd name="connsiteY4" fmla="*/ 0 h 1336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76222" h="1336319">
                    <a:moveTo>
                      <a:pt x="0" y="0"/>
                    </a:moveTo>
                    <a:lnTo>
                      <a:pt x="4276222" y="0"/>
                    </a:lnTo>
                    <a:lnTo>
                      <a:pt x="4276222" y="1336319"/>
                    </a:lnTo>
                    <a:lnTo>
                      <a:pt x="0" y="13363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1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05134" tIns="232410" rIns="232410" bIns="232410" numCol="1" spcCol="1270" anchor="ctr" anchorCtr="0">
                <a:noAutofit/>
              </a:bodyPr>
              <a:lstStyle/>
              <a:p>
                <a:pPr lvl="0" algn="l" defTabSz="2711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6100" kern="1200"/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346198" y="2460693"/>
                <a:ext cx="3908297" cy="1052596"/>
              </a:xfrm>
              <a:prstGeom prst="rect">
                <a:avLst/>
              </a:prstGeom>
            </p:spPr>
            <p:txBody>
              <a:bodyPr wrap="square" numCol="1" spcCol="360000">
                <a:spAutoFit/>
              </a:bodyPr>
              <a:lstStyle/>
              <a:p>
                <a:pPr defTabSz="609585">
                  <a:lnSpc>
                    <a:spcPct val="130000"/>
                  </a:lnSpc>
                </a:pPr>
                <a:r>
                  <a:rPr lang="zh-CN" altLang="en-US" sz="1200" u="sng" dirty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更换图片方法：点击图片后右键，选择“更改图片”即可。</a:t>
                </a:r>
                <a:r>
                  <a:rPr lang="zh-CN" altLang="en-US" sz="1200" dirty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标题数字等都可以通过点击和重新输入进行</a:t>
                </a:r>
                <a:r>
                  <a:rPr lang="zh-CN" altLang="en-US" sz="1200" dirty="0" smtClean="0">
                    <a:blipFill dpi="0" rotWithShape="1">
                      <a:blip r:embed="rId2"/>
                      <a:srcRect/>
                      <a:stretch>
                        <a:fillRect/>
                      </a:stretch>
                    </a:blipFill>
                    <a:latin typeface="微软雅黑" charset="0"/>
                    <a:ea typeface="微软雅黑" charset="0"/>
                  </a:rPr>
                  <a:t>更改，顶部“开始”面板中可以对字体、字号、颜色、行距等进行修改。</a:t>
                </a:r>
                <a:endPara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2346199" y="1976420"/>
                <a:ext cx="2452761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defTabSz="609585">
                  <a:lnSpc>
                    <a:spcPct val="130000"/>
                  </a:lnSpc>
                  <a:defRPr/>
                </a:pPr>
                <a:r>
                  <a:rPr kumimoji="1" lang="zh-CN" altLang="en-US" sz="2000" b="1" kern="0" dirty="0">
                    <a:blipFill>
                      <a:blip r:embed="rId2"/>
                      <a:stretch>
                        <a:fillRect/>
                      </a:stretch>
                    </a:blipFill>
                    <a:ea typeface="微软雅黑" charset="0"/>
                  </a:rPr>
                  <a:t>点击此处添加标题</a:t>
                </a:r>
              </a:p>
            </p:txBody>
          </p:sp>
        </p:grpSp>
        <p:sp>
          <p:nvSpPr>
            <p:cNvPr id="40" name="矩形 39"/>
            <p:cNvSpPr/>
            <p:nvPr/>
          </p:nvSpPr>
          <p:spPr>
            <a:xfrm>
              <a:off x="530353" y="1444752"/>
              <a:ext cx="1651254" cy="1705203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r>
                <a:rPr lang="en-US" altLang="zh-CN" sz="9600" b="1" dirty="0" smtClean="0">
                  <a:blipFill>
                    <a:blip r:embed="rId3"/>
                    <a:stretch>
                      <a:fillRect/>
                    </a:stretch>
                  </a:blipFill>
                </a:rPr>
                <a:t>B</a:t>
              </a:r>
              <a:endParaRPr lang="zh-CN" altLang="en-US" sz="9600" b="1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8104336" y="1608417"/>
            <a:ext cx="2521172" cy="1532727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678474" y="4187234"/>
            <a:ext cx="2521172" cy="1532727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pic>
        <p:nvPicPr>
          <p:cNvPr id="18" name="图片 17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32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NO.5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总结回顾</a:t>
            </a:r>
          </a:p>
        </p:txBody>
      </p:sp>
      <p:sp>
        <p:nvSpPr>
          <p:cNvPr id="6" name="十字箭头 5"/>
          <p:cNvSpPr/>
          <p:nvPr/>
        </p:nvSpPr>
        <p:spPr>
          <a:xfrm>
            <a:off x="1225296" y="1109273"/>
            <a:ext cx="9637776" cy="5029060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矩形 12"/>
          <p:cNvSpPr/>
          <p:nvPr/>
        </p:nvSpPr>
        <p:spPr>
          <a:xfrm>
            <a:off x="1609343" y="1354947"/>
            <a:ext cx="4096657" cy="2045658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6437446" y="1354947"/>
            <a:ext cx="4096657" cy="2045658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609708" y="3884787"/>
            <a:ext cx="4096657" cy="2045658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437811" y="3884787"/>
            <a:ext cx="4096657" cy="2045658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4" name="组 13"/>
          <p:cNvGrpSpPr/>
          <p:nvPr/>
        </p:nvGrpSpPr>
        <p:grpSpPr>
          <a:xfrm>
            <a:off x="1834911" y="1656702"/>
            <a:ext cx="3633202" cy="1536869"/>
            <a:chOff x="1853199" y="1656702"/>
            <a:chExt cx="3633202" cy="1536869"/>
          </a:xfrm>
        </p:grpSpPr>
        <p:sp>
          <p:nvSpPr>
            <p:cNvPr id="29" name="矩形 28"/>
            <p:cNvSpPr/>
            <p:nvPr/>
          </p:nvSpPr>
          <p:spPr>
            <a:xfrm>
              <a:off x="1853201" y="2140975"/>
              <a:ext cx="3633200" cy="1052596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53199" y="165670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6650885" y="1656702"/>
            <a:ext cx="3633202" cy="1536869"/>
            <a:chOff x="1853199" y="1656702"/>
            <a:chExt cx="3633202" cy="1536869"/>
          </a:xfrm>
        </p:grpSpPr>
        <p:sp>
          <p:nvSpPr>
            <p:cNvPr id="33" name="矩形 32"/>
            <p:cNvSpPr/>
            <p:nvPr/>
          </p:nvSpPr>
          <p:spPr>
            <a:xfrm>
              <a:off x="1853201" y="2140975"/>
              <a:ext cx="3633200" cy="1052596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853199" y="165670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1834911" y="4091731"/>
            <a:ext cx="3633202" cy="1536869"/>
            <a:chOff x="1853199" y="1656702"/>
            <a:chExt cx="3633202" cy="1536869"/>
          </a:xfrm>
        </p:grpSpPr>
        <p:sp>
          <p:nvSpPr>
            <p:cNvPr id="44" name="矩形 43"/>
            <p:cNvSpPr/>
            <p:nvPr/>
          </p:nvSpPr>
          <p:spPr>
            <a:xfrm>
              <a:off x="1853201" y="2140975"/>
              <a:ext cx="3633200" cy="1052596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853199" y="165670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46" name="组 45"/>
          <p:cNvGrpSpPr/>
          <p:nvPr/>
        </p:nvGrpSpPr>
        <p:grpSpPr>
          <a:xfrm>
            <a:off x="6650885" y="4091731"/>
            <a:ext cx="3633202" cy="1536869"/>
            <a:chOff x="1853199" y="1656702"/>
            <a:chExt cx="3633202" cy="1536869"/>
          </a:xfrm>
        </p:grpSpPr>
        <p:sp>
          <p:nvSpPr>
            <p:cNvPr id="47" name="矩形 46"/>
            <p:cNvSpPr/>
            <p:nvPr/>
          </p:nvSpPr>
          <p:spPr>
            <a:xfrm>
              <a:off x="1853201" y="2140975"/>
              <a:ext cx="3633200" cy="1052596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标题数字等都可以通过点击和重新输入进行更改，顶部“开始”面板中可以对字体、字号、颜色、行距等进行修改</a:t>
              </a:r>
              <a:r>
                <a:rPr lang="zh-CN" altLang="en-US" sz="1200" dirty="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853199" y="1656702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>
                    <a:blip r:embed="rId3"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pic>
        <p:nvPicPr>
          <p:cNvPr id="21" name="图片 20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47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45802" y="2782598"/>
            <a:ext cx="52341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r>
              <a:rPr kumimoji="1" lang="zh-CN" altLang="en-US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学院</a:t>
            </a:r>
            <a:r>
              <a:rPr kumimoji="1" lang="en-US" altLang="zh-CN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r>
              <a:rPr kumimoji="1" lang="zh-CN" altLang="en-US" sz="4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专业</a:t>
            </a:r>
            <a:endParaRPr kumimoji="1" lang="zh-CN" altLang="en-US" sz="48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31375" y="3715195"/>
            <a:ext cx="5262979" cy="1107996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</p:spPr>
        <p:txBody>
          <a:bodyPr wrap="none" rtlCol="0">
            <a:spAutoFit/>
          </a:bodyPr>
          <a:lstStyle/>
          <a:p>
            <a:r>
              <a:rPr kumimoji="1" lang="zh-CN" altLang="en-US" sz="6600" b="1" dirty="0" smtClean="0">
                <a:blipFill>
                  <a:blip r:embed="rId3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毕业设计答辩</a:t>
            </a:r>
            <a:endParaRPr kumimoji="1" lang="zh-CN" altLang="en-US" sz="6600" b="1" dirty="0">
              <a:blipFill>
                <a:blip r:embed="rId3"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77486" y="4924791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《</a:t>
            </a:r>
            <a:r>
              <a:rPr kumimoji="1" lang="zh-CN" altLang="en-US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请在此位置添加你</a:t>
            </a:r>
            <a:r>
              <a:rPr kumimoji="1" lang="zh-CN" altLang="en-US" sz="28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的作品名称</a:t>
            </a:r>
            <a:r>
              <a:rPr kumimoji="1" lang="en-US" altLang="zh-CN" sz="2800" b="1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rPr>
              <a:t>》</a:t>
            </a:r>
            <a:endParaRPr kumimoji="1" lang="zh-CN" altLang="en-US" sz="28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1321951" y="1582269"/>
            <a:ext cx="3294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学校名称：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OfficePLUS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大学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指导老师：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John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报告人：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Jane</a:t>
            </a:r>
            <a:r>
              <a:rPr lang="zh-CN" altLang="en-US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 </a:t>
            </a:r>
            <a:r>
              <a:rPr lang="en-US" altLang="zh-CN" sz="1600" b="1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Doe</a:t>
            </a:r>
            <a:endParaRPr lang="zh-CN" altLang="en-US" sz="1600" b="1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pic>
        <p:nvPicPr>
          <p:cNvPr id="6" name="图片 5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4" y="61375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07854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3446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4" name="矩形 3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bg1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bg1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110881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780793" y="3055559"/>
            <a:ext cx="320699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选题背景</a:t>
            </a:r>
          </a:p>
        </p:txBody>
      </p:sp>
      <p:pic>
        <p:nvPicPr>
          <p:cNvPr id="4" name="图片 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46" y="51469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969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选题背景</a:t>
            </a:r>
          </a:p>
        </p:txBody>
      </p:sp>
      <p:grpSp>
        <p:nvGrpSpPr>
          <p:cNvPr id="10" name="组 9"/>
          <p:cNvGrpSpPr/>
          <p:nvPr/>
        </p:nvGrpSpPr>
        <p:grpSpPr>
          <a:xfrm>
            <a:off x="818817" y="3406433"/>
            <a:ext cx="3890435" cy="2430244"/>
            <a:chOff x="1097786" y="2631517"/>
            <a:chExt cx="3890435" cy="2430244"/>
          </a:xfrm>
        </p:grpSpPr>
        <p:sp>
          <p:nvSpPr>
            <p:cNvPr id="5" name="矩形 4"/>
            <p:cNvSpPr/>
            <p:nvPr/>
          </p:nvSpPr>
          <p:spPr>
            <a:xfrm>
              <a:off x="1097786" y="3769099"/>
              <a:ext cx="3890435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8-14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号字，</a:t>
              </a:r>
              <a:r>
                <a:rPr lang="en-US" altLang="zh-CN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1.3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倍字间距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170937" y="3225227"/>
              <a:ext cx="2031325" cy="45243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  <p:grpSp>
          <p:nvGrpSpPr>
            <p:cNvPr id="7" name="组合 46"/>
            <p:cNvGrpSpPr/>
            <p:nvPr/>
          </p:nvGrpSpPr>
          <p:grpSpPr>
            <a:xfrm>
              <a:off x="1170937" y="2631517"/>
              <a:ext cx="535187" cy="412291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1" name="组 10"/>
          <p:cNvGrpSpPr/>
          <p:nvPr/>
        </p:nvGrpSpPr>
        <p:grpSpPr>
          <a:xfrm>
            <a:off x="5031772" y="3406433"/>
            <a:ext cx="3890435" cy="2430244"/>
            <a:chOff x="1097786" y="2631517"/>
            <a:chExt cx="3890435" cy="2430244"/>
          </a:xfrm>
        </p:grpSpPr>
        <p:sp>
          <p:nvSpPr>
            <p:cNvPr id="12" name="矩形 11"/>
            <p:cNvSpPr/>
            <p:nvPr/>
          </p:nvSpPr>
          <p:spPr>
            <a:xfrm>
              <a:off x="1097786" y="3769099"/>
              <a:ext cx="3890435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defTabSz="609585">
                <a:lnSpc>
                  <a:spcPct val="130000"/>
                </a:lnSpc>
              </a:pP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8-14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号字，</a:t>
              </a:r>
              <a:r>
                <a:rPr lang="en-US" altLang="zh-CN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1.3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倍字间距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。</a:t>
              </a:r>
              <a:r>
                <a:rPr lang="zh-CN" altLang="en-US" sz="1200" dirty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标题数字等都可以通过点击和重新输入进行</a:t>
              </a:r>
              <a:r>
                <a:rPr lang="zh-CN" altLang="en-US" sz="1200" dirty="0" smtClean="0">
                  <a:blipFill dpi="0" rotWithShape="1">
                    <a:blip r:embed="rId2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170937" y="3225227"/>
              <a:ext cx="2031325" cy="452432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  <a:endParaRPr lang="en-US" altLang="zh-CN" b="1" kern="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ea typeface="微软雅黑" charset="0"/>
              </a:endParaRPr>
            </a:p>
          </p:txBody>
        </p:sp>
        <p:grpSp>
          <p:nvGrpSpPr>
            <p:cNvPr id="14" name="组合 46"/>
            <p:cNvGrpSpPr/>
            <p:nvPr/>
          </p:nvGrpSpPr>
          <p:grpSpPr>
            <a:xfrm>
              <a:off x="1170937" y="2631517"/>
              <a:ext cx="535187" cy="412291"/>
              <a:chOff x="2486025" y="3619500"/>
              <a:chExt cx="1500188" cy="1155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7" name="矩形 16"/>
          <p:cNvSpPr/>
          <p:nvPr/>
        </p:nvSpPr>
        <p:spPr>
          <a:xfrm>
            <a:off x="5031772" y="1638845"/>
            <a:ext cx="6160587" cy="81253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algn="r" defTabSz="609585">
              <a:lnSpc>
                <a:spcPct val="130000"/>
              </a:lnSpc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pic>
        <p:nvPicPr>
          <p:cNvPr id="18" name="图片 17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选题背景</a:t>
            </a:r>
          </a:p>
        </p:txBody>
      </p:sp>
      <p:sp>
        <p:nvSpPr>
          <p:cNvPr id="18" name="框架 17"/>
          <p:cNvSpPr/>
          <p:nvPr/>
        </p:nvSpPr>
        <p:spPr>
          <a:xfrm>
            <a:off x="1060818" y="1534333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90" t="8372" r="21415" b="32938"/>
          <a:stretch/>
        </p:blipFill>
        <p:spPr>
          <a:xfrm>
            <a:off x="1192552" y="1662303"/>
            <a:ext cx="2931395" cy="1758837"/>
          </a:xfrm>
          <a:prstGeom prst="rect">
            <a:avLst/>
          </a:prstGeom>
          <a:effectLst/>
        </p:spPr>
      </p:pic>
      <p:sp>
        <p:nvSpPr>
          <p:cNvPr id="20" name="矩形 19"/>
          <p:cNvSpPr/>
          <p:nvPr/>
        </p:nvSpPr>
        <p:spPr>
          <a:xfrm>
            <a:off x="1060818" y="4267090"/>
            <a:ext cx="3194865" cy="129266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33969" y="3723218"/>
            <a:ext cx="2031325" cy="4524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5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b="1" kern="0" dirty="0">
              <a:blipFill dpi="0" rotWithShape="1">
                <a:blip r:embed="rId5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sp>
        <p:nvSpPr>
          <p:cNvPr id="27" name="框架 26"/>
          <p:cNvSpPr/>
          <p:nvPr/>
        </p:nvSpPr>
        <p:spPr>
          <a:xfrm>
            <a:off x="4541392" y="1534333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90" t="8372" r="21415" b="32938"/>
          <a:stretch/>
        </p:blipFill>
        <p:spPr>
          <a:xfrm>
            <a:off x="4673126" y="1662303"/>
            <a:ext cx="2931395" cy="1758837"/>
          </a:xfrm>
          <a:prstGeom prst="rect">
            <a:avLst/>
          </a:prstGeom>
          <a:effectLst/>
        </p:spPr>
      </p:pic>
      <p:sp>
        <p:nvSpPr>
          <p:cNvPr id="25" name="矩形 24"/>
          <p:cNvSpPr/>
          <p:nvPr/>
        </p:nvSpPr>
        <p:spPr>
          <a:xfrm>
            <a:off x="4541392" y="4267090"/>
            <a:ext cx="3194865" cy="129266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614543" y="3723218"/>
            <a:ext cx="2031325" cy="4524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5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b="1" kern="0" dirty="0">
              <a:blipFill dpi="0" rotWithShape="1">
                <a:blip r:embed="rId5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sp>
        <p:nvSpPr>
          <p:cNvPr id="33" name="框架 32"/>
          <p:cNvSpPr/>
          <p:nvPr/>
        </p:nvSpPr>
        <p:spPr>
          <a:xfrm>
            <a:off x="8021966" y="1534333"/>
            <a:ext cx="3194865" cy="2014779"/>
          </a:xfrm>
          <a:prstGeom prst="frame">
            <a:avLst>
              <a:gd name="adj1" fmla="val 1072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590" t="8372" r="21415" b="32938"/>
          <a:stretch/>
        </p:blipFill>
        <p:spPr>
          <a:xfrm>
            <a:off x="8153700" y="1662303"/>
            <a:ext cx="2931395" cy="1758837"/>
          </a:xfrm>
          <a:prstGeom prst="rect">
            <a:avLst/>
          </a:prstGeom>
          <a:effectLst/>
        </p:spPr>
      </p:pic>
      <p:sp>
        <p:nvSpPr>
          <p:cNvPr id="31" name="矩形 30"/>
          <p:cNvSpPr/>
          <p:nvPr/>
        </p:nvSpPr>
        <p:spPr>
          <a:xfrm>
            <a:off x="8021966" y="4267090"/>
            <a:ext cx="3194865" cy="1292662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095117" y="3723218"/>
            <a:ext cx="2031325" cy="4524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5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b="1" kern="0" dirty="0">
              <a:blipFill dpi="0" rotWithShape="1">
                <a:blip r:embed="rId5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pic>
        <p:nvPicPr>
          <p:cNvPr id="16" name="图片 15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NO.1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选题背景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/>
        </p:blipFill>
        <p:spPr>
          <a:xfrm>
            <a:off x="0" y="1665046"/>
            <a:ext cx="6540285" cy="1711606"/>
          </a:xfrm>
          <a:prstGeom prst="rect">
            <a:avLst/>
          </a:prstGeom>
          <a:effectLst/>
        </p:spPr>
      </p:pic>
      <p:sp>
        <p:nvSpPr>
          <p:cNvPr id="17" name="矩形 16"/>
          <p:cNvSpPr/>
          <p:nvPr/>
        </p:nvSpPr>
        <p:spPr>
          <a:xfrm>
            <a:off x="6810689" y="2441392"/>
            <a:ext cx="4921528" cy="81253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883840" y="1897520"/>
            <a:ext cx="2031325" cy="4524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defTabSz="1219170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5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b="1" kern="0" dirty="0">
              <a:blipFill dpi="0" rotWithShape="1">
                <a:blip r:embed="rId5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1" t="1408" r="1212" b="54163"/>
          <a:stretch/>
        </p:blipFill>
        <p:spPr>
          <a:xfrm>
            <a:off x="5651715" y="3630748"/>
            <a:ext cx="6540285" cy="1711606"/>
          </a:xfrm>
          <a:prstGeom prst="rect">
            <a:avLst/>
          </a:prstGeom>
          <a:effectLst/>
        </p:spPr>
      </p:pic>
      <p:sp>
        <p:nvSpPr>
          <p:cNvPr id="30" name="矩形 29"/>
          <p:cNvSpPr/>
          <p:nvPr/>
        </p:nvSpPr>
        <p:spPr>
          <a:xfrm>
            <a:off x="459783" y="4407094"/>
            <a:ext cx="4921528" cy="812530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algn="r" defTabSz="609585">
              <a:lnSpc>
                <a:spcPct val="130000"/>
              </a:lnSpc>
            </a:pPr>
            <a:r>
              <a:rPr lang="zh-CN" altLang="en-US" sz="1200" u="sng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276835" y="3863222"/>
            <a:ext cx="2031325" cy="4524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none">
            <a:spAutoFit/>
          </a:bodyPr>
          <a:lstStyle/>
          <a:p>
            <a:pPr algn="r" defTabSz="1219170">
              <a:lnSpc>
                <a:spcPct val="130000"/>
              </a:lnSpc>
              <a:defRPr/>
            </a:pPr>
            <a:r>
              <a:rPr lang="zh-CN" altLang="en-US" b="1" kern="0" dirty="0">
                <a:blipFill dpi="0" rotWithShape="1">
                  <a:blip r:embed="rId5"/>
                  <a:srcRect/>
                  <a:stretch>
                    <a:fillRect/>
                  </a:stretch>
                </a:blipFill>
                <a:ea typeface="微软雅黑" charset="0"/>
              </a:rPr>
              <a:t>点击此处添加标题</a:t>
            </a:r>
            <a:endParaRPr lang="en-US" altLang="zh-CN" b="1" kern="0" dirty="0">
              <a:blipFill dpi="0" rotWithShape="1">
                <a:blip r:embed="rId5"/>
                <a:srcRect/>
                <a:stretch>
                  <a:fillRect/>
                </a:stretch>
              </a:blipFill>
              <a:ea typeface="微软雅黑" charset="0"/>
            </a:endParaRPr>
          </a:p>
        </p:txBody>
      </p:sp>
      <p:pic>
        <p:nvPicPr>
          <p:cNvPr id="10" name="图片 9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3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NO.2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780793" y="3055559"/>
            <a:ext cx="3206997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4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作品概述</a:t>
            </a:r>
          </a:p>
        </p:txBody>
      </p:sp>
      <p:pic>
        <p:nvPicPr>
          <p:cNvPr id="4" name="图片 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46" y="5146976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6304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NO.2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作品概述</a:t>
            </a:r>
          </a:p>
        </p:txBody>
      </p:sp>
      <p:grpSp>
        <p:nvGrpSpPr>
          <p:cNvPr id="9" name="组 8"/>
          <p:cNvGrpSpPr/>
          <p:nvPr/>
        </p:nvGrpSpPr>
        <p:grpSpPr>
          <a:xfrm>
            <a:off x="915789" y="1420585"/>
            <a:ext cx="2452762" cy="4555672"/>
            <a:chOff x="1568932" y="1322614"/>
            <a:chExt cx="2452762" cy="4555672"/>
          </a:xfrm>
        </p:grpSpPr>
        <p:sp>
          <p:nvSpPr>
            <p:cNvPr id="4" name="矩形 3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5" name="组合 46"/>
            <p:cNvGrpSpPr/>
            <p:nvPr/>
          </p:nvGrpSpPr>
          <p:grpSpPr>
            <a:xfrm>
              <a:off x="2527719" y="2199784"/>
              <a:ext cx="535187" cy="412291"/>
              <a:chOff x="2486025" y="3619500"/>
              <a:chExt cx="1500188" cy="1155700"/>
            </a:xfrm>
            <a:blipFill dpi="0" rotWithShape="1">
              <a:blip r:embed="rId3"/>
              <a:srcRect/>
              <a:tile tx="0" ty="0" sx="100000" sy="100000" flip="none" algn="tl"/>
            </a:blipFill>
          </p:grpSpPr>
          <p:sp>
            <p:nvSpPr>
              <p:cNvPr id="4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矩形 46"/>
            <p:cNvSpPr/>
            <p:nvPr/>
          </p:nvSpPr>
          <p:spPr>
            <a:xfrm>
              <a:off x="1812471" y="4156939"/>
              <a:ext cx="1965682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</a:t>
              </a:r>
              <a:r>
                <a:rPr lang="zh-CN" altLang="en-US" sz="120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进行</a:t>
              </a:r>
              <a:r>
                <a:rPr lang="zh-CN" altLang="en-US" sz="120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568932" y="3672666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63" name="组 62"/>
          <p:cNvGrpSpPr/>
          <p:nvPr/>
        </p:nvGrpSpPr>
        <p:grpSpPr>
          <a:xfrm>
            <a:off x="3561486" y="1420585"/>
            <a:ext cx="2452762" cy="4555672"/>
            <a:chOff x="1568932" y="1322614"/>
            <a:chExt cx="2452762" cy="4555672"/>
          </a:xfrm>
        </p:grpSpPr>
        <p:sp>
          <p:nvSpPr>
            <p:cNvPr id="64" name="矩形 63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65" name="组合 46"/>
            <p:cNvGrpSpPr/>
            <p:nvPr/>
          </p:nvGrpSpPr>
          <p:grpSpPr>
            <a:xfrm>
              <a:off x="2527719" y="2199784"/>
              <a:ext cx="535187" cy="412291"/>
              <a:chOff x="2486025" y="3619500"/>
              <a:chExt cx="1500188" cy="1155700"/>
            </a:xfrm>
            <a:blipFill dpi="0" rotWithShape="1">
              <a:blip r:embed="rId3"/>
              <a:srcRect/>
              <a:tile tx="0" ty="0" sx="100000" sy="100000" flip="none" algn="tl"/>
            </a:blipFill>
          </p:grpSpPr>
          <p:sp>
            <p:nvSpPr>
              <p:cNvPr id="6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1812471" y="4156939"/>
              <a:ext cx="1965682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</a:t>
              </a:r>
              <a:r>
                <a:rPr lang="zh-CN" altLang="en-US" sz="120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进行</a:t>
              </a:r>
              <a:r>
                <a:rPr lang="zh-CN" altLang="en-US" sz="120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1568932" y="3672666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77" name="组 76"/>
          <p:cNvGrpSpPr/>
          <p:nvPr/>
        </p:nvGrpSpPr>
        <p:grpSpPr>
          <a:xfrm>
            <a:off x="6207183" y="1420585"/>
            <a:ext cx="2452762" cy="4555672"/>
            <a:chOff x="1568932" y="1322614"/>
            <a:chExt cx="2452762" cy="4555672"/>
          </a:xfrm>
        </p:grpSpPr>
        <p:sp>
          <p:nvSpPr>
            <p:cNvPr id="78" name="矩形 77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79" name="组合 46"/>
            <p:cNvGrpSpPr/>
            <p:nvPr/>
          </p:nvGrpSpPr>
          <p:grpSpPr>
            <a:xfrm>
              <a:off x="2527719" y="2199784"/>
              <a:ext cx="535187" cy="412291"/>
              <a:chOff x="2486025" y="3619500"/>
              <a:chExt cx="1500188" cy="1155700"/>
            </a:xfrm>
            <a:blipFill dpi="0" rotWithShape="1">
              <a:blip r:embed="rId3"/>
              <a:srcRect/>
              <a:tile tx="0" ty="0" sx="100000" sy="100000" flip="none" algn="tl"/>
            </a:blipFill>
          </p:grpSpPr>
          <p:sp>
            <p:nvSpPr>
              <p:cNvPr id="8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1812471" y="4156939"/>
              <a:ext cx="1965682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</a:t>
              </a:r>
              <a:r>
                <a:rPr lang="zh-CN" altLang="en-US" sz="120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进行</a:t>
              </a:r>
              <a:r>
                <a:rPr lang="zh-CN" altLang="en-US" sz="120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1568932" y="3672666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grpSp>
        <p:nvGrpSpPr>
          <p:cNvPr id="84" name="组 83"/>
          <p:cNvGrpSpPr/>
          <p:nvPr/>
        </p:nvGrpSpPr>
        <p:grpSpPr>
          <a:xfrm>
            <a:off x="8852881" y="1420585"/>
            <a:ext cx="2452762" cy="4555672"/>
            <a:chOff x="1568932" y="1322614"/>
            <a:chExt cx="2452762" cy="4555672"/>
          </a:xfrm>
        </p:grpSpPr>
        <p:sp>
          <p:nvSpPr>
            <p:cNvPr id="85" name="矩形 84"/>
            <p:cNvSpPr/>
            <p:nvPr/>
          </p:nvSpPr>
          <p:spPr>
            <a:xfrm>
              <a:off x="1568932" y="1322614"/>
              <a:ext cx="2452762" cy="4555672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6" name="组合 46"/>
            <p:cNvGrpSpPr/>
            <p:nvPr/>
          </p:nvGrpSpPr>
          <p:grpSpPr>
            <a:xfrm>
              <a:off x="2527719" y="2199784"/>
              <a:ext cx="535187" cy="412291"/>
              <a:chOff x="2486025" y="3619500"/>
              <a:chExt cx="1500188" cy="1155700"/>
            </a:xfrm>
            <a:blipFill dpi="0" rotWithShape="1">
              <a:blip r:embed="rId3"/>
              <a:srcRect/>
              <a:tile tx="0" ty="0" sx="100000" sy="100000" flip="none" algn="tl"/>
            </a:blipFill>
          </p:grpSpPr>
          <p:sp>
            <p:nvSpPr>
              <p:cNvPr id="89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7" name="矩形 86"/>
            <p:cNvSpPr/>
            <p:nvPr/>
          </p:nvSpPr>
          <p:spPr>
            <a:xfrm>
              <a:off x="1812471" y="4156939"/>
              <a:ext cx="1965682" cy="1292662"/>
            </a:xfrm>
            <a:prstGeom prst="rect">
              <a:avLst/>
            </a:prstGeom>
          </p:spPr>
          <p:txBody>
            <a:bodyPr wrap="square" numCol="1" spcCol="360000">
              <a:spAutoFit/>
            </a:bodyPr>
            <a:lstStyle/>
            <a:p>
              <a:pPr algn="ctr" defTabSz="609585">
                <a:lnSpc>
                  <a:spcPct val="130000"/>
                </a:lnSpc>
              </a:pPr>
              <a:r>
                <a:rPr lang="zh-CN" altLang="en-US" sz="1200" u="sng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更换图片方法：点击图片后右键，选择“更改图片”即可。</a:t>
              </a:r>
              <a:r>
                <a:rPr lang="zh-CN" altLang="en-US" sz="120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标题数字等都可以通过点击和重新输入</a:t>
              </a:r>
              <a:r>
                <a:rPr lang="zh-CN" altLang="en-US" sz="120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进行</a:t>
              </a:r>
              <a:r>
                <a:rPr lang="zh-CN" altLang="en-US" sz="1200" smtClean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latin typeface="微软雅黑" charset="0"/>
                  <a:ea typeface="微软雅黑" charset="0"/>
                </a:rPr>
                <a:t>更改。</a:t>
              </a:r>
              <a:endParaRPr lang="zh-CN" altLang="en-US" sz="1200" dirty="0">
                <a:blipFill dpi="0" rotWithShape="1">
                  <a:blip r:embed="rId3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endParaRPr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1568932" y="3672666"/>
              <a:ext cx="245276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609585">
                <a:lnSpc>
                  <a:spcPct val="130000"/>
                </a:lnSpc>
                <a:defRPr/>
              </a:pPr>
              <a:r>
                <a:rPr kumimoji="1" lang="zh-CN" altLang="en-US" sz="2000" b="1" kern="0" dirty="0">
                  <a:blipFill dpi="0" rotWithShape="1">
                    <a:blip r:embed="rId3"/>
                    <a:srcRect/>
                    <a:stretch>
                      <a:fillRect/>
                    </a:stretch>
                  </a:blipFill>
                  <a:ea typeface="微软雅黑" charset="0"/>
                </a:rPr>
                <a:t>点击此处添加标题</a:t>
              </a:r>
            </a:p>
          </p:txBody>
        </p:sp>
      </p:grpSp>
      <p:pic>
        <p:nvPicPr>
          <p:cNvPr id="32" name="图片 31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NO.2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444295" y="211113"/>
            <a:ext cx="185788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0" cap="none" spc="0" normalizeH="0" baseline="0" noProof="0" dirty="0" smtClean="0">
                <a:ln>
                  <a:noFill/>
                </a:ln>
                <a:blipFill>
                  <a:blip r:embed="rId2"/>
                  <a:stretch>
                    <a:fillRect/>
                  </a:stretch>
                </a:blipFill>
                <a:effectLst/>
                <a:uLnTx/>
                <a:uFillTx/>
                <a:ea typeface="微软雅黑" charset="0"/>
              </a:rPr>
              <a:t>作品概述</a:t>
            </a:r>
          </a:p>
        </p:txBody>
      </p:sp>
      <p:grpSp>
        <p:nvGrpSpPr>
          <p:cNvPr id="26" name="组合 46"/>
          <p:cNvGrpSpPr/>
          <p:nvPr/>
        </p:nvGrpSpPr>
        <p:grpSpPr>
          <a:xfrm>
            <a:off x="5957607" y="3450387"/>
            <a:ext cx="535187" cy="412291"/>
            <a:chOff x="2486025" y="3619500"/>
            <a:chExt cx="1500188" cy="1155700"/>
          </a:xfrm>
          <a:blipFill>
            <a:blip r:embed="rId2"/>
            <a:stretch>
              <a:fillRect/>
            </a:stretch>
          </a:blip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框架 28"/>
          <p:cNvSpPr/>
          <p:nvPr/>
        </p:nvSpPr>
        <p:spPr>
          <a:xfrm>
            <a:off x="5196550" y="2901418"/>
            <a:ext cx="2057302" cy="1518006"/>
          </a:xfrm>
          <a:prstGeom prst="frame">
            <a:avLst>
              <a:gd name="adj1" fmla="val 2475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框架 21"/>
          <p:cNvSpPr/>
          <p:nvPr/>
        </p:nvSpPr>
        <p:spPr>
          <a:xfrm>
            <a:off x="672061" y="1207247"/>
            <a:ext cx="3995007" cy="4898572"/>
          </a:xfrm>
          <a:prstGeom prst="frame">
            <a:avLst>
              <a:gd name="adj1" fmla="val 690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71590" y="1689841"/>
            <a:ext cx="3195948" cy="3933384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建议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建议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倍字间距。标题数字等都可以通过点击和重新输入进行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sp>
        <p:nvSpPr>
          <p:cNvPr id="33" name="框架 32"/>
          <p:cNvSpPr/>
          <p:nvPr/>
        </p:nvSpPr>
        <p:spPr>
          <a:xfrm>
            <a:off x="7783335" y="1207247"/>
            <a:ext cx="3995007" cy="4898572"/>
          </a:xfrm>
          <a:prstGeom prst="frame">
            <a:avLst>
              <a:gd name="adj1" fmla="val 690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182864" y="1689841"/>
            <a:ext cx="3195948" cy="3933384"/>
          </a:xfrm>
          <a:prstGeom prst="rect">
            <a:avLst/>
          </a:prstGeom>
        </p:spPr>
        <p:txBody>
          <a:bodyPr wrap="square" numCol="1" spcCol="360000">
            <a:spAutoFit/>
          </a:bodyPr>
          <a:lstStyle/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更换图片方法：点击图片后右键，选择“更改图片”即可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建议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标题数字等都可以通过点击和重新输入进行更改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 smtClean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标题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数字等都可以通过点击和重新输入进行更改，顶部“开始”面板中可以对字体、字号、颜色、行距等进行修改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。</a:t>
            </a: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  <a:p>
            <a:pPr marL="171450" indent="-171450" defTabSz="609585">
              <a:lnSpc>
                <a:spcPct val="130000"/>
              </a:lnSpc>
              <a:buFont typeface="Wingdings" charset="2"/>
              <a:buChar char="l"/>
            </a:pP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建议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正文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倍字间距。标题数字等都可以通过点击和重新输入进行</a:t>
            </a:r>
            <a:r>
              <a:rPr lang="zh-CN" altLang="en-US" sz="1200" dirty="0" smtClean="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微软雅黑" charset="0"/>
                <a:ea typeface="微软雅黑" charset="0"/>
              </a:rPr>
              <a:t>更改。</a:t>
            </a:r>
            <a:endParaRPr lang="zh-CN" altLang="en-US" sz="1200" dirty="0">
              <a:blipFill dpi="0" rotWithShape="1">
                <a:blip r:embed="rId2"/>
                <a:srcRect/>
                <a:stretch>
                  <a:fillRect/>
                </a:stretch>
              </a:blipFill>
              <a:latin typeface="微软雅黑" charset="0"/>
              <a:ea typeface="微软雅黑" charset="0"/>
            </a:endParaRPr>
          </a:p>
        </p:txBody>
      </p:sp>
      <p:cxnSp>
        <p:nvCxnSpPr>
          <p:cNvPr id="7" name="直线连接符 6"/>
          <p:cNvCxnSpPr>
            <a:stCxn id="22" idx="3"/>
            <a:endCxn id="29" idx="1"/>
          </p:cNvCxnSpPr>
          <p:nvPr/>
        </p:nvCxnSpPr>
        <p:spPr>
          <a:xfrm>
            <a:off x="4667068" y="3656533"/>
            <a:ext cx="529482" cy="38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连接符 8"/>
          <p:cNvCxnSpPr>
            <a:stCxn id="29" idx="3"/>
            <a:endCxn id="33" idx="1"/>
          </p:cNvCxnSpPr>
          <p:nvPr/>
        </p:nvCxnSpPr>
        <p:spPr>
          <a:xfrm flipV="1">
            <a:off x="7253852" y="3656533"/>
            <a:ext cx="529483" cy="38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54" y="6277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8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4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D3D3D"/>
      </a:accent1>
      <a:accent2>
        <a:srgbClr val="2F84B8"/>
      </a:accent2>
      <a:accent3>
        <a:srgbClr val="9A9F9F"/>
      </a:accent3>
      <a:accent4>
        <a:srgbClr val="666666"/>
      </a:accent4>
      <a:accent5>
        <a:srgbClr val="D2D2D2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2927</Words>
  <Application>Microsoft Macintosh PowerPoint</Application>
  <PresentationFormat>宽屏</PresentationFormat>
  <Paragraphs>187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Calibri</vt:lpstr>
      <vt:lpstr>Century Gothic</vt:lpstr>
      <vt:lpstr>Microsoft YaHei</vt:lpstr>
      <vt:lpstr>Segoe UI Light</vt:lpstr>
      <vt:lpstr>Wingdings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97</cp:revision>
  <dcterms:created xsi:type="dcterms:W3CDTF">2015-08-18T02:51:41Z</dcterms:created>
  <dcterms:modified xsi:type="dcterms:W3CDTF">2016-02-26T03:46:53Z</dcterms:modified>
  <cp:category/>
</cp:coreProperties>
</file>

<file path=docProps/thumbnail.jpeg>
</file>